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48" r:id="rId1"/>
  </p:sldMasterIdLst>
  <p:notesMasterIdLst>
    <p:notesMasterId r:id="rId83"/>
  </p:notesMasterIdLst>
  <p:handoutMasterIdLst>
    <p:handoutMasterId r:id="rId84"/>
  </p:handoutMasterIdLst>
  <p:sldIdLst>
    <p:sldId id="600" r:id="rId2"/>
    <p:sldId id="829" r:id="rId3"/>
    <p:sldId id="830" r:id="rId4"/>
    <p:sldId id="831" r:id="rId5"/>
    <p:sldId id="832" r:id="rId6"/>
    <p:sldId id="838" r:id="rId7"/>
    <p:sldId id="836" r:id="rId8"/>
    <p:sldId id="833" r:id="rId9"/>
    <p:sldId id="834" r:id="rId10"/>
    <p:sldId id="835" r:id="rId11"/>
    <p:sldId id="837" r:id="rId12"/>
    <p:sldId id="840" r:id="rId13"/>
    <p:sldId id="841" r:id="rId14"/>
    <p:sldId id="842" r:id="rId15"/>
    <p:sldId id="843" r:id="rId16"/>
    <p:sldId id="839" r:id="rId17"/>
    <p:sldId id="844" r:id="rId18"/>
    <p:sldId id="845" r:id="rId19"/>
    <p:sldId id="847" r:id="rId20"/>
    <p:sldId id="846" r:id="rId21"/>
    <p:sldId id="848" r:id="rId22"/>
    <p:sldId id="849" r:id="rId23"/>
    <p:sldId id="860" r:id="rId24"/>
    <p:sldId id="850" r:id="rId25"/>
    <p:sldId id="859" r:id="rId26"/>
    <p:sldId id="851" r:id="rId27"/>
    <p:sldId id="852" r:id="rId28"/>
    <p:sldId id="853" r:id="rId29"/>
    <p:sldId id="854" r:id="rId30"/>
    <p:sldId id="855" r:id="rId31"/>
    <p:sldId id="885" r:id="rId32"/>
    <p:sldId id="886" r:id="rId33"/>
    <p:sldId id="856" r:id="rId34"/>
    <p:sldId id="857" r:id="rId35"/>
    <p:sldId id="858" r:id="rId36"/>
    <p:sldId id="861" r:id="rId37"/>
    <p:sldId id="862" r:id="rId38"/>
    <p:sldId id="863" r:id="rId39"/>
    <p:sldId id="864" r:id="rId40"/>
    <p:sldId id="865" r:id="rId41"/>
    <p:sldId id="866" r:id="rId42"/>
    <p:sldId id="867" r:id="rId43"/>
    <p:sldId id="868" r:id="rId44"/>
    <p:sldId id="869" r:id="rId45"/>
    <p:sldId id="870" r:id="rId46"/>
    <p:sldId id="871" r:id="rId47"/>
    <p:sldId id="872" r:id="rId48"/>
    <p:sldId id="873" r:id="rId49"/>
    <p:sldId id="874" r:id="rId50"/>
    <p:sldId id="875" r:id="rId51"/>
    <p:sldId id="876" r:id="rId52"/>
    <p:sldId id="877" r:id="rId53"/>
    <p:sldId id="878" r:id="rId54"/>
    <p:sldId id="879" r:id="rId55"/>
    <p:sldId id="880" r:id="rId56"/>
    <p:sldId id="881" r:id="rId57"/>
    <p:sldId id="882" r:id="rId58"/>
    <p:sldId id="884" r:id="rId59"/>
    <p:sldId id="887" r:id="rId60"/>
    <p:sldId id="888" r:id="rId61"/>
    <p:sldId id="889" r:id="rId62"/>
    <p:sldId id="890" r:id="rId63"/>
    <p:sldId id="891" r:id="rId64"/>
    <p:sldId id="892" r:id="rId65"/>
    <p:sldId id="893" r:id="rId66"/>
    <p:sldId id="894" r:id="rId67"/>
    <p:sldId id="895" r:id="rId68"/>
    <p:sldId id="896" r:id="rId69"/>
    <p:sldId id="897" r:id="rId70"/>
    <p:sldId id="898" r:id="rId71"/>
    <p:sldId id="899" r:id="rId72"/>
    <p:sldId id="900" r:id="rId73"/>
    <p:sldId id="901" r:id="rId74"/>
    <p:sldId id="905" r:id="rId75"/>
    <p:sldId id="902" r:id="rId76"/>
    <p:sldId id="903" r:id="rId77"/>
    <p:sldId id="904" r:id="rId78"/>
    <p:sldId id="907" r:id="rId79"/>
    <p:sldId id="906" r:id="rId80"/>
    <p:sldId id="908" r:id="rId81"/>
    <p:sldId id="909" r:id="rId82"/>
  </p:sldIdLst>
  <p:sldSz cx="9144000" cy="6858000" type="screen4x3"/>
  <p:notesSz cx="6858000" cy="9144000"/>
  <p:defaultTextStyle>
    <a:lvl1pPr marL="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9pPr>
    <a:extLst/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FF33"/>
    <a:srgbClr val="C3BE05"/>
    <a:srgbClr val="FF99FF"/>
    <a:srgbClr val="008000"/>
    <a:srgbClr val="CC00FF"/>
    <a:srgbClr val="FF3300"/>
    <a:srgbClr val="726E89"/>
    <a:srgbClr val="A00028"/>
    <a:srgbClr val="2A2A2E"/>
    <a:srgbClr val="0000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8FB837D-C827-4EFA-A057-4D05807E0F7C}" styleName="佈景主題樣式 1 - 輔色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65" autoAdjust="0"/>
    <p:restoredTop sz="92790" autoAdjust="0"/>
  </p:normalViewPr>
  <p:slideViewPr>
    <p:cSldViewPr>
      <p:cViewPr varScale="1">
        <p:scale>
          <a:sx n="103" d="100"/>
          <a:sy n="103" d="100"/>
        </p:scale>
        <p:origin x="595" y="91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-2568"/>
    </p:cViewPr>
  </p:sorterViewPr>
  <p:notesViewPr>
    <p:cSldViewPr>
      <p:cViewPr varScale="1">
        <p:scale>
          <a:sx n="62" d="100"/>
          <a:sy n="62" d="100"/>
        </p:scale>
        <p:origin x="-2410" y="-7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handoutMaster" Target="handoutMasters/handoutMaster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notesMaster" Target="notesMasters/notesMaster1.xml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l">
              <a:defRPr sz="1200"/>
            </a:lvl1pPr>
            <a:extLst/>
          </a:lstStyle>
          <a:p>
            <a:endParaRPr lang="en-US" dirty="0"/>
          </a:p>
        </p:txBody>
      </p:sp>
      <p:sp>
        <p:nvSpPr>
          <p:cNvPr id="3" name="Rectangle 3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r">
              <a:defRPr sz="1200"/>
            </a:lvl1pPr>
            <a:extLst/>
          </a:lstStyle>
          <a:p>
            <a:fld id="{68F88C59-319B-4332-9A1D-2A62CFCB00D8}" type="datetimeFigureOut">
              <a:rPr lang="en-US" smtClean="0"/>
              <a:pPr/>
              <a:t>5/2/2023</a:t>
            </a:fld>
            <a:endParaRPr lang="en-US" dirty="0"/>
          </a:p>
        </p:txBody>
      </p:sp>
      <p:sp>
        <p:nvSpPr>
          <p:cNvPr id="4" name="Rectangle 4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l">
              <a:defRPr sz="1200"/>
            </a:lvl1pPr>
            <a:extLst/>
          </a:lstStyle>
          <a:p>
            <a:endParaRPr lang="en-US" dirty="0"/>
          </a:p>
        </p:txBody>
      </p:sp>
      <p:sp>
        <p:nvSpPr>
          <p:cNvPr id="5" name="Rectangle 5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r">
              <a:defRPr sz="1200"/>
            </a:lvl1pPr>
            <a:extLst/>
          </a:lstStyle>
          <a:p>
            <a:fld id="{B16A41B8-7DC3-4DB6-84E4-E105629EAA3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51232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l">
              <a:defRPr sz="1200"/>
            </a:lvl1pPr>
            <a:extLst/>
          </a:lstStyle>
          <a:p>
            <a:endParaRPr lang="en-US" dirty="0"/>
          </a:p>
        </p:txBody>
      </p:sp>
      <p:sp>
        <p:nvSpPr>
          <p:cNvPr id="3" name="Rectangle 3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r">
              <a:defRPr sz="1200"/>
            </a:lvl1pPr>
            <a:extLst/>
          </a:lstStyle>
          <a:p>
            <a:fld id="{968B300D-05F0-4B43-940D-46DED5A791AD}" type="datetimeFigureOut">
              <a:rPr lang="en-US" smtClean="0"/>
              <a:pPr/>
              <a:t>5/2/2023</a:t>
            </a:fld>
            <a:endParaRPr lang="en-US" dirty="0"/>
          </a:p>
        </p:txBody>
      </p:sp>
      <p:sp>
        <p:nvSpPr>
          <p:cNvPr id="4" name="Rectangle 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rtlCol="0" anchor="ctr"/>
          <a:lstStyle/>
          <a:p>
            <a:endParaRPr lang="en-US" dirty="0"/>
          </a:p>
        </p:txBody>
      </p:sp>
      <p:sp>
        <p:nvSpPr>
          <p:cNvPr id="5" name="Rectangle 5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6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l">
              <a:defRPr sz="1200"/>
            </a:lvl1pPr>
            <a:extLst/>
          </a:lstStyle>
          <a:p>
            <a:endParaRPr lang="en-US" dirty="0"/>
          </a:p>
        </p:txBody>
      </p:sp>
      <p:sp>
        <p:nvSpPr>
          <p:cNvPr id="7" name="Rectangle 7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r">
              <a:defRPr sz="1200"/>
            </a:lvl1pPr>
            <a:extLst/>
          </a:lstStyle>
          <a:p>
            <a:fld id="{9B26CD33-4337-4529-948A-94F6960B237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37874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rtl="0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>
      <a:defRPr sz="1200" kern="1200">
        <a:solidFill>
          <a:schemeClr val="tx1"/>
        </a:solidFill>
        <a:latin typeface="+mn-lt"/>
        <a:ea typeface="+mn-ea"/>
        <a:cs typeface="+mn-cs"/>
      </a:defRPr>
    </a:lvl9pPr>
    <a:extLst/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95651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72967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68623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85789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91805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99111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83235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778973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42000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696668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44195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585341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871275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060295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060789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150983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169363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151846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261803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992922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445323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57992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660066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706541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62700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195747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979457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939539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557035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040894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331014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775912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93540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569669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719536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883221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699774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26410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83587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17572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18341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99749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00842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lbum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7"/>
          <p:cNvSpPr>
            <a:spLocks noGrp="1"/>
          </p:cNvSpPr>
          <p:nvPr>
            <p:ph type="title" hasCustomPrompt="1"/>
          </p:nvPr>
        </p:nvSpPr>
        <p:spPr>
          <a:xfrm>
            <a:off x="228601" y="3962400"/>
            <a:ext cx="8298485" cy="1066800"/>
          </a:xfrm>
        </p:spPr>
        <p:txBody>
          <a:bodyPr bIns="0"/>
          <a:lstStyle>
            <a:lvl1pPr algn="r" eaLnBrk="1" latinLnBrk="0" hangingPunct="1">
              <a:defRPr kumimoji="0" lang="en-US" dirty="0"/>
            </a:lvl1pPr>
            <a:extLst/>
          </a:lstStyle>
          <a:p>
            <a:r>
              <a:rPr kumimoji="0" lang="en-US" dirty="0"/>
              <a:t>Click to add photo album title</a:t>
            </a:r>
          </a:p>
        </p:txBody>
      </p:sp>
      <p:sp>
        <p:nvSpPr>
          <p:cNvPr id="30" name="Rectangle 7"/>
          <p:cNvSpPr>
            <a:spLocks/>
          </p:cNvSpPr>
          <p:nvPr/>
        </p:nvSpPr>
        <p:spPr>
          <a:xfrm>
            <a:off x="453736" y="5181600"/>
            <a:ext cx="8229600" cy="11430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/>
            </a:pPr>
            <a:endParaRPr kumimoji="0" lang="en-US" sz="3200" b="0" i="1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9" name="Rectangle 7"/>
          <p:cNvSpPr>
            <a:spLocks noGrp="1"/>
          </p:cNvSpPr>
          <p:nvPr>
            <p:ph type="body" sz="quarter" idx="10" hasCustomPrompt="1"/>
          </p:nvPr>
        </p:nvSpPr>
        <p:spPr>
          <a:xfrm>
            <a:off x="2133600" y="5133975"/>
            <a:ext cx="6386946" cy="1219200"/>
          </a:xfrm>
        </p:spPr>
        <p:txBody>
          <a:bodyPr vert="horz" tIns="0" anchor="t" anchorCtr="0">
            <a:noAutofit/>
          </a:bodyPr>
          <a:lstStyle>
            <a:lvl1pPr marL="0" marR="0" indent="0" algn="r" rtl="0" eaLnBrk="1" latinLnBrk="0" hangingPunct="1">
              <a:spcBef>
                <a:spcPct val="20000"/>
              </a:spcBef>
              <a:buFontTx/>
              <a:buNone/>
              <a:defRPr kumimoji="0" sz="1800" b="0" i="0" cap="none" spc="0" baseline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zh-TW" altLang="en-US" sz="2400" b="0" i="0" dirty="0">
                <a:solidFill>
                  <a:srgbClr val="000000"/>
                </a:solidFill>
                <a:latin typeface="新細明體"/>
                <a:ea typeface="+mn-ea"/>
                <a:cs typeface="新細明體"/>
              </a:rPr>
              <a:t>按一下以新增日期及其他詳細資料</a:t>
            </a:r>
            <a:endParaRPr kumimoji="0" lang="en-US" dirty="0"/>
          </a:p>
        </p:txBody>
      </p:sp>
      <p:sp>
        <p:nvSpPr>
          <p:cNvPr id="27" name="Rectangle 6"/>
          <p:cNvSpPr>
            <a:spLocks noGrp="1"/>
          </p:cNvSpPr>
          <p:nvPr>
            <p:ph type="pic" sz="quarter" idx="11"/>
          </p:nvPr>
        </p:nvSpPr>
        <p:spPr>
          <a:xfrm>
            <a:off x="6096000" y="1600200"/>
            <a:ext cx="2286000" cy="2286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/>
          <a:lstStyle/>
          <a:p>
            <a:pPr algn="ctr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6" name="Rectangle 5"/>
          <p:cNvSpPr/>
          <p:nvPr userDrawn="1"/>
        </p:nvSpPr>
        <p:spPr>
          <a:xfrm>
            <a:off x="176844" y="186904"/>
            <a:ext cx="8763000" cy="6213896"/>
          </a:xfrm>
          <a:prstGeom prst="rect">
            <a:avLst/>
          </a:prstGeom>
          <a:noFill/>
          <a:ln w="9525" cap="rnd" cmpd="sng" algn="ctr">
            <a:solidFill>
              <a:schemeClr val="bg1">
                <a:tint val="85000"/>
              </a:schemeClr>
            </a:solidFill>
            <a:prstDash val="dash"/>
          </a:ln>
          <a:effectLst>
            <a:outerShdw blurRad="25400" dist="12700" dir="5400000" algn="tl" rotWithShape="0">
              <a:schemeClr val="bg1">
                <a:alpha val="60000"/>
              </a:scheme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0" lang="en-US" dirty="0"/>
          </a:p>
        </p:txBody>
      </p:sp>
      <p:sp>
        <p:nvSpPr>
          <p:cNvPr id="11" name="Rectangle 10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FC1FCB94-84C0-46F1-8944-2DB3194D8676}" type="datetime1">
              <a:rPr kumimoji="0" lang="en-US" altLang="zh-TW" sz="1200" smtClean="0">
                <a:solidFill>
                  <a:schemeClr val="tx2"/>
                </a:solidFill>
              </a:rPr>
              <a:t>5/2/2023</a:t>
            </a:fld>
            <a:endParaRPr kumimoji="0" lang="en-US" dirty="0"/>
          </a:p>
        </p:txBody>
      </p:sp>
      <p:sp>
        <p:nvSpPr>
          <p:cNvPr id="12" name="Rectangle 1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3" name="Rectangle 12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-Up Landscap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"/>
          <p:cNvSpPr>
            <a:spLocks noGrp="1" noChangeAspect="1"/>
          </p:cNvSpPr>
          <p:nvPr>
            <p:ph type="pic" sz="quarter" idx="11"/>
          </p:nvPr>
        </p:nvSpPr>
        <p:spPr>
          <a:xfrm>
            <a:off x="4663440" y="3403823"/>
            <a:ext cx="4023360" cy="301752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15" name="Rectangle 7"/>
          <p:cNvSpPr>
            <a:spLocks noGrp="1" noChangeAspect="1"/>
          </p:cNvSpPr>
          <p:nvPr>
            <p:ph type="pic" sz="quarter" idx="12"/>
          </p:nvPr>
        </p:nvSpPr>
        <p:spPr>
          <a:xfrm>
            <a:off x="457200" y="3403823"/>
            <a:ext cx="4023360" cy="301752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26" name="Rectangle 7"/>
          <p:cNvSpPr>
            <a:spLocks noGrp="1" noChangeAspect="1"/>
          </p:cNvSpPr>
          <p:nvPr>
            <p:ph type="pic" sz="quarter" idx="13"/>
          </p:nvPr>
        </p:nvSpPr>
        <p:spPr>
          <a:xfrm>
            <a:off x="4663440" y="228600"/>
            <a:ext cx="4023360" cy="301752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27" name="Rectangle 11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28600"/>
            <a:ext cx="4023360" cy="3017520"/>
          </a:xfrm>
        </p:spPr>
        <p:txBody>
          <a:bodyPr anchor="b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i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6" name="Rectangle 5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A12B2DF6-2634-42EE-A6D4-167F3C3D91CD}" type="datetime1">
              <a:rPr kumimoji="0" lang="en-US" altLang="zh-TW" sz="1200" smtClean="0">
                <a:solidFill>
                  <a:schemeClr val="tx2"/>
                </a:solidFill>
              </a:rPr>
              <a:t>5/2/2023</a:t>
            </a:fld>
            <a:endParaRPr kumimoji="0" lang="en-US" dirty="0"/>
          </a:p>
        </p:txBody>
      </p:sp>
      <p:sp>
        <p:nvSpPr>
          <p:cNvPr id="7" name="Rectangle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-Up Mix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spect="1"/>
          </p:cNvSpPr>
          <p:nvPr>
            <p:ph type="pic" sz="quarter" idx="11"/>
          </p:nvPr>
        </p:nvSpPr>
        <p:spPr>
          <a:xfrm>
            <a:off x="5067300" y="3436620"/>
            <a:ext cx="3649900" cy="2889504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29" name="Rectangle 7"/>
          <p:cNvSpPr>
            <a:spLocks noGrp="1" noChangeAspect="1"/>
          </p:cNvSpPr>
          <p:nvPr>
            <p:ph type="pic" sz="quarter" idx="12"/>
          </p:nvPr>
        </p:nvSpPr>
        <p:spPr>
          <a:xfrm>
            <a:off x="426720" y="384048"/>
            <a:ext cx="4457700" cy="59436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10" name="Rectangle 7"/>
          <p:cNvSpPr>
            <a:spLocks noGrp="1" noChangeAspect="1"/>
          </p:cNvSpPr>
          <p:nvPr>
            <p:ph type="pic" sz="quarter" idx="13"/>
          </p:nvPr>
        </p:nvSpPr>
        <p:spPr>
          <a:xfrm>
            <a:off x="5067300" y="389332"/>
            <a:ext cx="3657600" cy="2887269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5" name="Rectangle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B163B614-D28F-4B9C-A22D-457EE0299EE8}" type="datetime1">
              <a:rPr kumimoji="0" lang="en-US" altLang="zh-TW" sz="1200" smtClean="0">
                <a:solidFill>
                  <a:schemeClr val="tx2"/>
                </a:solidFill>
              </a:rPr>
              <a:t>5/2/2023</a:t>
            </a:fld>
            <a:endParaRPr kumimoji="0" lang="en-US" dirty="0"/>
          </a:p>
        </p:txBody>
      </p:sp>
      <p:sp>
        <p:nvSpPr>
          <p:cNvPr id="6" name="Rectangle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4-Up Portrait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7"/>
          <p:cNvSpPr>
            <a:spLocks noGrp="1"/>
          </p:cNvSpPr>
          <p:nvPr>
            <p:ph type="pic" sz="quarter" idx="14"/>
          </p:nvPr>
        </p:nvSpPr>
        <p:spPr>
          <a:xfrm>
            <a:off x="2229297" y="228600"/>
            <a:ext cx="2285214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3" name="Rectangle 7"/>
          <p:cNvSpPr>
            <a:spLocks noGrp="1"/>
          </p:cNvSpPr>
          <p:nvPr>
            <p:ph type="pic" sz="quarter" idx="26"/>
          </p:nvPr>
        </p:nvSpPr>
        <p:spPr>
          <a:xfrm>
            <a:off x="2229297" y="3365392"/>
            <a:ext cx="2285214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10" name="Rectangle 7"/>
          <p:cNvSpPr>
            <a:spLocks noGrp="1" noChangeAspect="1"/>
          </p:cNvSpPr>
          <p:nvPr>
            <p:ph type="pic" sz="quarter" idx="25"/>
          </p:nvPr>
        </p:nvSpPr>
        <p:spPr>
          <a:xfrm>
            <a:off x="4672217" y="228600"/>
            <a:ext cx="2286000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27" name="Rectangle 7"/>
          <p:cNvSpPr>
            <a:spLocks noGrp="1"/>
          </p:cNvSpPr>
          <p:nvPr>
            <p:ph type="pic" sz="quarter" idx="27"/>
          </p:nvPr>
        </p:nvSpPr>
        <p:spPr>
          <a:xfrm>
            <a:off x="4667697" y="3365392"/>
            <a:ext cx="2285214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6" name="Rectangle 7"/>
          <p:cNvSpPr>
            <a:spLocks noGrp="1"/>
          </p:cNvSpPr>
          <p:nvPr>
            <p:ph type="body" sz="quarter" idx="16" hasCustomPrompt="1"/>
          </p:nvPr>
        </p:nvSpPr>
        <p:spPr>
          <a:xfrm>
            <a:off x="400497" y="1295400"/>
            <a:ext cx="1676400" cy="1905000"/>
          </a:xfrm>
        </p:spPr>
        <p:txBody>
          <a:bodyPr anchor="b" anchorCtr="0">
            <a:noAutofit/>
          </a:bodyPr>
          <a:lstStyle>
            <a:lvl1pPr marL="0" marR="0" indent="0" algn="r" rtl="0" eaLnBrk="1" latinLnBrk="0" hangingPunct="1">
              <a:spcBef>
                <a:spcPct val="20000"/>
              </a:spcBef>
              <a:buFontTx/>
              <a:buNone/>
              <a:defRPr kumimoji="0" sz="16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4" name="Rectangle 7"/>
          <p:cNvSpPr>
            <a:spLocks noGrp="1"/>
          </p:cNvSpPr>
          <p:nvPr>
            <p:ph type="body" sz="quarter" idx="29" hasCustomPrompt="1"/>
          </p:nvPr>
        </p:nvSpPr>
        <p:spPr>
          <a:xfrm>
            <a:off x="7086600" y="1295400"/>
            <a:ext cx="1676400" cy="1905000"/>
          </a:xfrm>
        </p:spPr>
        <p:txBody>
          <a:bodyPr anchor="b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4" name="Rectangle 7"/>
          <p:cNvSpPr>
            <a:spLocks noGrp="1"/>
          </p:cNvSpPr>
          <p:nvPr>
            <p:ph type="body" sz="quarter" idx="28" hasCustomPrompt="1"/>
          </p:nvPr>
        </p:nvSpPr>
        <p:spPr>
          <a:xfrm>
            <a:off x="400497" y="3352800"/>
            <a:ext cx="1676400" cy="1905000"/>
          </a:xfrm>
        </p:spPr>
        <p:txBody>
          <a:bodyPr anchor="t" anchorCtr="0"/>
          <a:lstStyle>
            <a:lvl1pPr marL="0" marR="0" indent="0" algn="r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3" name="Rectangle 7"/>
          <p:cNvSpPr>
            <a:spLocks noGrp="1"/>
          </p:cNvSpPr>
          <p:nvPr>
            <p:ph type="body" sz="quarter" idx="30" hasCustomPrompt="1"/>
          </p:nvPr>
        </p:nvSpPr>
        <p:spPr>
          <a:xfrm>
            <a:off x="7086600" y="3352800"/>
            <a:ext cx="1676400" cy="1905000"/>
          </a:xfrm>
        </p:spPr>
        <p:txBody>
          <a:bodyPr anchor="t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1" name="Rectangle 10"/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fld id="{C555E890-C0F9-4751-9E09-47CEC271FA83}" type="datetime1">
              <a:rPr kumimoji="0" lang="en-US" altLang="zh-TW" sz="1200" smtClean="0">
                <a:solidFill>
                  <a:schemeClr val="tx2"/>
                </a:solidFill>
              </a:rPr>
              <a:t>5/2/2023</a:t>
            </a:fld>
            <a:endParaRPr kumimoji="0" lang="en-US" dirty="0"/>
          </a:p>
        </p:txBody>
      </p:sp>
      <p:sp>
        <p:nvSpPr>
          <p:cNvPr id="12" name="Rectangle 11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5" name="Rectangle 14"/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4-Up landscap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7"/>
          <p:cNvSpPr>
            <a:spLocks noGrp="1"/>
          </p:cNvSpPr>
          <p:nvPr>
            <p:ph type="pic" sz="quarter" idx="14"/>
          </p:nvPr>
        </p:nvSpPr>
        <p:spPr>
          <a:xfrm>
            <a:off x="926821" y="533400"/>
            <a:ext cx="3653297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8" name="Rectangle 7"/>
          <p:cNvSpPr>
            <a:spLocks noGrp="1"/>
          </p:cNvSpPr>
          <p:nvPr>
            <p:ph type="body" sz="quarter" idx="16" hasCustomPrompt="1"/>
          </p:nvPr>
        </p:nvSpPr>
        <p:spPr>
          <a:xfrm>
            <a:off x="926821" y="6172200"/>
            <a:ext cx="3657600" cy="304800"/>
          </a:xfrm>
        </p:spPr>
        <p:txBody>
          <a:bodyPr lIns="9144" anchor="t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9" name="Rectangle 7"/>
          <p:cNvSpPr>
            <a:spLocks noGrp="1"/>
          </p:cNvSpPr>
          <p:nvPr>
            <p:ph type="pic" sz="quarter" idx="17"/>
          </p:nvPr>
        </p:nvSpPr>
        <p:spPr>
          <a:xfrm>
            <a:off x="4660621" y="533400"/>
            <a:ext cx="36576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6" name="Rectangle 7"/>
          <p:cNvSpPr>
            <a:spLocks noGrp="1"/>
          </p:cNvSpPr>
          <p:nvPr>
            <p:ph type="pic" sz="quarter" idx="18"/>
          </p:nvPr>
        </p:nvSpPr>
        <p:spPr>
          <a:xfrm>
            <a:off x="926821" y="3352800"/>
            <a:ext cx="36576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14" name="Rectangle 7"/>
          <p:cNvSpPr>
            <a:spLocks noGrp="1"/>
          </p:cNvSpPr>
          <p:nvPr>
            <p:ph type="pic" sz="quarter" idx="19"/>
          </p:nvPr>
        </p:nvSpPr>
        <p:spPr>
          <a:xfrm>
            <a:off x="4660621" y="3352800"/>
            <a:ext cx="36576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4" name="Rectangle 7"/>
          <p:cNvSpPr>
            <a:spLocks noGrp="1"/>
          </p:cNvSpPr>
          <p:nvPr>
            <p:ph type="body" sz="quarter" idx="22" hasCustomPrompt="1"/>
          </p:nvPr>
        </p:nvSpPr>
        <p:spPr>
          <a:xfrm>
            <a:off x="926821" y="152400"/>
            <a:ext cx="3657600" cy="304800"/>
          </a:xfrm>
        </p:spPr>
        <p:txBody>
          <a:bodyPr lIns="9144" anchor="t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8" name="Rectangle 7"/>
          <p:cNvSpPr>
            <a:spLocks noGrp="1"/>
          </p:cNvSpPr>
          <p:nvPr>
            <p:ph type="body" sz="quarter" idx="23" hasCustomPrompt="1"/>
          </p:nvPr>
        </p:nvSpPr>
        <p:spPr>
          <a:xfrm>
            <a:off x="4660621" y="6172200"/>
            <a:ext cx="3657600" cy="304800"/>
          </a:xfrm>
        </p:spPr>
        <p:txBody>
          <a:bodyPr lIns="9144" anchor="t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6" name="Rectangle 7"/>
          <p:cNvSpPr>
            <a:spLocks noGrp="1"/>
          </p:cNvSpPr>
          <p:nvPr>
            <p:ph type="body" sz="quarter" idx="24" hasCustomPrompt="1"/>
          </p:nvPr>
        </p:nvSpPr>
        <p:spPr>
          <a:xfrm>
            <a:off x="4660621" y="152400"/>
            <a:ext cx="3657600" cy="304800"/>
          </a:xfrm>
        </p:spPr>
        <p:txBody>
          <a:bodyPr lIns="9144" anchor="t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0" name="Rectangle 9"/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fld id="{AB7001F9-4D89-4B03-BDCF-9C81E318953B}" type="datetime1">
              <a:rPr kumimoji="0" lang="en-US" altLang="zh-TW" sz="1200" smtClean="0">
                <a:solidFill>
                  <a:schemeClr val="tx2"/>
                </a:solidFill>
              </a:rPr>
              <a:t>5/2/2023</a:t>
            </a:fld>
            <a:endParaRPr kumimoji="0" lang="en-US" dirty="0"/>
          </a:p>
        </p:txBody>
      </p:sp>
      <p:sp>
        <p:nvSpPr>
          <p:cNvPr id="11" name="Rectangle 10"/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2" name="Rectangle 11"/>
          <p:cNvSpPr>
            <a:spLocks noGrp="1"/>
          </p:cNvSpPr>
          <p:nvPr>
            <p:ph type="ftr" sz="quarter" idx="27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4-Up Portrait with Larg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7"/>
          <p:cNvSpPr>
            <a:spLocks noGrp="1"/>
          </p:cNvSpPr>
          <p:nvPr>
            <p:ph type="pic" sz="quarter" idx="14"/>
          </p:nvPr>
        </p:nvSpPr>
        <p:spPr>
          <a:xfrm>
            <a:off x="152400" y="1524000"/>
            <a:ext cx="2106985" cy="2809311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30" name="Rectangle 7"/>
          <p:cNvSpPr>
            <a:spLocks noGrp="1"/>
          </p:cNvSpPr>
          <p:nvPr>
            <p:ph type="pic" sz="quarter" idx="31"/>
          </p:nvPr>
        </p:nvSpPr>
        <p:spPr>
          <a:xfrm>
            <a:off x="4546600" y="1524000"/>
            <a:ext cx="2106985" cy="2809311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7" name="Rectangle 7"/>
          <p:cNvSpPr>
            <a:spLocks noGrp="1"/>
          </p:cNvSpPr>
          <p:nvPr>
            <p:ph type="pic" sz="quarter" idx="30"/>
          </p:nvPr>
        </p:nvSpPr>
        <p:spPr>
          <a:xfrm>
            <a:off x="2349060" y="1524000"/>
            <a:ext cx="2106985" cy="2809311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29" name="Rectangle 7"/>
          <p:cNvSpPr>
            <a:spLocks noGrp="1"/>
          </p:cNvSpPr>
          <p:nvPr>
            <p:ph type="pic" sz="quarter" idx="32"/>
          </p:nvPr>
        </p:nvSpPr>
        <p:spPr>
          <a:xfrm>
            <a:off x="6740166" y="1524000"/>
            <a:ext cx="2106985" cy="2809311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24" name="Rectangle 7"/>
          <p:cNvSpPr>
            <a:spLocks noGrp="1"/>
          </p:cNvSpPr>
          <p:nvPr>
            <p:ph type="body" sz="quarter" idx="29" hasCustomPrompt="1"/>
          </p:nvPr>
        </p:nvSpPr>
        <p:spPr>
          <a:xfrm>
            <a:off x="152400" y="4495800"/>
            <a:ext cx="8763000" cy="1905000"/>
          </a:xfrm>
        </p:spPr>
        <p:txBody>
          <a:bodyPr anchor="t" anchorCtr="0"/>
          <a:lstStyle>
            <a:lvl1pPr marL="0" marR="0" indent="0" algn="l" eaLnBrk="1" latinLnBrk="0" hangingPunct="1">
              <a:buFontTx/>
              <a:buNone/>
              <a:defRPr kumimoji="0" sz="24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8" name="Rectangle 7"/>
          <p:cNvSpPr>
            <a:spLocks noGrp="1"/>
          </p:cNvSpPr>
          <p:nvPr>
            <p:ph type="dt" sz="half" idx="33"/>
          </p:nvPr>
        </p:nvSpPr>
        <p:spPr/>
        <p:txBody>
          <a:bodyPr/>
          <a:lstStyle/>
          <a:p>
            <a:fld id="{6ED2750B-AF03-4023-AE4E-E098009E038B}" type="datetime1">
              <a:rPr kumimoji="0" lang="en-US" altLang="zh-TW" sz="1200" smtClean="0">
                <a:solidFill>
                  <a:schemeClr val="tx2"/>
                </a:solidFill>
              </a:rPr>
              <a:t>5/2/2023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0" name="Rectangle 9"/>
          <p:cNvSpPr>
            <a:spLocks noGrp="1"/>
          </p:cNvSpPr>
          <p:nvPr>
            <p:ph type="ftr" sz="quarter" idx="35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4-Up: 1 Portrait with  3 Landsca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7"/>
          <p:cNvSpPr>
            <a:spLocks noGrp="1"/>
          </p:cNvSpPr>
          <p:nvPr>
            <p:ph type="pic" sz="quarter" idx="14"/>
          </p:nvPr>
        </p:nvSpPr>
        <p:spPr>
          <a:xfrm>
            <a:off x="685800" y="257665"/>
            <a:ext cx="4617720" cy="6172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4" name="Rectangle 7"/>
          <p:cNvSpPr>
            <a:spLocks noGrp="1" noChangeAspect="1"/>
          </p:cNvSpPr>
          <p:nvPr>
            <p:ph type="pic" sz="quarter" idx="18"/>
          </p:nvPr>
        </p:nvSpPr>
        <p:spPr>
          <a:xfrm>
            <a:off x="5788848" y="257665"/>
            <a:ext cx="2438402" cy="1828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6" name="Rectangle 7"/>
          <p:cNvSpPr>
            <a:spLocks noGrp="1" noChangeAspect="1"/>
          </p:cNvSpPr>
          <p:nvPr>
            <p:ph type="pic" sz="quarter" idx="22"/>
          </p:nvPr>
        </p:nvSpPr>
        <p:spPr>
          <a:xfrm>
            <a:off x="5788848" y="2432657"/>
            <a:ext cx="2438402" cy="1828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14" name="Rectangle 7"/>
          <p:cNvSpPr>
            <a:spLocks noGrp="1" noChangeAspect="1"/>
          </p:cNvSpPr>
          <p:nvPr>
            <p:ph type="pic" sz="quarter" idx="23"/>
          </p:nvPr>
        </p:nvSpPr>
        <p:spPr>
          <a:xfrm>
            <a:off x="5788848" y="4607649"/>
            <a:ext cx="2438402" cy="1828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7" name="Rectangle 6"/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BF2844C3-346A-4A42-9A2C-4DD8D0DD5AAF}" type="datetime1">
              <a:rPr kumimoji="0" lang="en-US" altLang="zh-TW" sz="1200" smtClean="0">
                <a:solidFill>
                  <a:schemeClr val="tx2"/>
                </a:solidFill>
              </a:rPr>
              <a:t>5/2/2023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5-up: 3 Landscape with 2 Portra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7"/>
          <p:cNvSpPr>
            <a:spLocks noGrp="1"/>
          </p:cNvSpPr>
          <p:nvPr>
            <p:ph type="pic" sz="quarter" idx="14"/>
          </p:nvPr>
        </p:nvSpPr>
        <p:spPr>
          <a:xfrm>
            <a:off x="609600" y="3429000"/>
            <a:ext cx="2070154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27" name="Rectangle 7"/>
          <p:cNvSpPr>
            <a:spLocks noGrp="1"/>
          </p:cNvSpPr>
          <p:nvPr>
            <p:ph type="pic" sz="quarter" idx="17"/>
          </p:nvPr>
        </p:nvSpPr>
        <p:spPr>
          <a:xfrm>
            <a:off x="3033848" y="228600"/>
            <a:ext cx="5562600" cy="417195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31" name="Rectangle 7"/>
          <p:cNvSpPr>
            <a:spLocks noGrp="1"/>
          </p:cNvSpPr>
          <p:nvPr>
            <p:ph type="pic" sz="quarter" idx="26"/>
          </p:nvPr>
        </p:nvSpPr>
        <p:spPr>
          <a:xfrm>
            <a:off x="609600" y="228600"/>
            <a:ext cx="2070154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26" name="Rectangle 7"/>
          <p:cNvSpPr>
            <a:spLocks noGrp="1" noChangeAspect="1"/>
          </p:cNvSpPr>
          <p:nvPr>
            <p:ph type="pic" sz="quarter" idx="27"/>
          </p:nvPr>
        </p:nvSpPr>
        <p:spPr>
          <a:xfrm>
            <a:off x="5943600" y="4495800"/>
            <a:ext cx="2666999" cy="187452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23" name="Rectangle 7"/>
          <p:cNvSpPr>
            <a:spLocks noGrp="1" noChangeAspect="1"/>
          </p:cNvSpPr>
          <p:nvPr>
            <p:ph type="pic" sz="quarter" idx="28"/>
          </p:nvPr>
        </p:nvSpPr>
        <p:spPr>
          <a:xfrm>
            <a:off x="3033848" y="4495800"/>
            <a:ext cx="2757352" cy="187452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7" name="Rectangle 6"/>
          <p:cNvSpPr>
            <a:spLocks noGrp="1"/>
          </p:cNvSpPr>
          <p:nvPr>
            <p:ph type="dt" sz="half" idx="29"/>
          </p:nvPr>
        </p:nvSpPr>
        <p:spPr/>
        <p:txBody>
          <a:bodyPr/>
          <a:lstStyle/>
          <a:p>
            <a:fld id="{3203F31D-63DE-4FCC-9083-2400A7BAA42A}" type="datetime1">
              <a:rPr kumimoji="0" lang="en-US" altLang="zh-TW" sz="1200" smtClean="0">
                <a:solidFill>
                  <a:schemeClr val="tx2"/>
                </a:solidFill>
              </a:rPr>
              <a:t>5/2/2023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0" name="Rectangle 9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5-Up: 3 Portrait with 2 Landsca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7"/>
          <p:cNvSpPr>
            <a:spLocks noGrp="1"/>
          </p:cNvSpPr>
          <p:nvPr>
            <p:ph type="pic" sz="quarter" idx="26"/>
          </p:nvPr>
        </p:nvSpPr>
        <p:spPr>
          <a:xfrm>
            <a:off x="512134" y="3124200"/>
            <a:ext cx="2606040" cy="32766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23" name="Rectangle 7"/>
          <p:cNvSpPr>
            <a:spLocks noGrp="1"/>
          </p:cNvSpPr>
          <p:nvPr>
            <p:ph type="pic" sz="quarter" idx="29"/>
          </p:nvPr>
        </p:nvSpPr>
        <p:spPr>
          <a:xfrm>
            <a:off x="512134" y="228600"/>
            <a:ext cx="39624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30" name="Rectangle 7"/>
          <p:cNvSpPr>
            <a:spLocks noGrp="1"/>
          </p:cNvSpPr>
          <p:nvPr>
            <p:ph type="pic" sz="quarter" idx="30"/>
          </p:nvPr>
        </p:nvSpPr>
        <p:spPr>
          <a:xfrm>
            <a:off x="4718374" y="228600"/>
            <a:ext cx="39624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22" name="Rectangle 7"/>
          <p:cNvSpPr>
            <a:spLocks noGrp="1"/>
          </p:cNvSpPr>
          <p:nvPr>
            <p:ph type="pic" sz="quarter" idx="27"/>
          </p:nvPr>
        </p:nvSpPr>
        <p:spPr>
          <a:xfrm>
            <a:off x="3293434" y="3124200"/>
            <a:ext cx="2606040" cy="32766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31" name="Rectangle 7"/>
          <p:cNvSpPr>
            <a:spLocks noGrp="1"/>
          </p:cNvSpPr>
          <p:nvPr>
            <p:ph type="pic" sz="quarter" idx="28"/>
          </p:nvPr>
        </p:nvSpPr>
        <p:spPr>
          <a:xfrm>
            <a:off x="6074734" y="3124200"/>
            <a:ext cx="2606040" cy="32766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7" name="Rectangle 6"/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fld id="{54C7C5C8-C457-4484-84A0-DB71673BC201}" type="datetime1">
              <a:rPr kumimoji="0" lang="en-US" altLang="zh-TW" sz="1200" smtClean="0">
                <a:solidFill>
                  <a:schemeClr val="tx2"/>
                </a:solidFill>
              </a:rPr>
              <a:t>5/2/2023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W¥ل云玗İαЂôÁûÂÚ丫:Pïçtúrê Plå¢éhõlðér 表¥鷗字㌍ 表_W 3"/>
          <p:cNvSpPr>
            <a:spLocks noGrp="1" noChangeAspect="1"/>
          </p:cNvSpPr>
          <p:nvPr>
            <p:ph type="pic" sz="quarter" idx="10"/>
          </p:nvPr>
        </p:nvSpPr>
        <p:spPr>
          <a:xfrm>
            <a:off x="3050273" y="1600200"/>
            <a:ext cx="3198127" cy="32004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7" name="W¥ل云玗İαЂÕØÚáÛ丫:Téxt Plàçèhòlðêr 表¥鷗字㌍_W 6"/>
          <p:cNvSpPr>
            <a:spLocks noGrp="1"/>
          </p:cNvSpPr>
          <p:nvPr>
            <p:ph type="body" sz="quarter" idx="15" hasCustomPrompt="1"/>
          </p:nvPr>
        </p:nvSpPr>
        <p:spPr>
          <a:xfrm>
            <a:off x="3048000" y="4876800"/>
            <a:ext cx="3200400" cy="1295400"/>
          </a:xfrm>
        </p:spPr>
        <p:txBody>
          <a:bodyPr tIns="91440" rIns="9144" bIns="91440" anchor="t"/>
          <a:lstStyle>
            <a:lvl1pPr marL="0" marR="0" indent="0" algn="l" eaLnBrk="1" latinLnBrk="0" hangingPunct="1">
              <a:buFontTx/>
              <a:buNone/>
              <a:defRPr kumimoji="0" sz="1800" i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5" name="Rectangle 4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096AEC55-2206-4E80-9FFC-52E4CA353C23}" type="datetime1">
              <a:rPr kumimoji="0" lang="en-US" altLang="zh-TW" sz="1200" smtClean="0">
                <a:solidFill>
                  <a:schemeClr val="tx2"/>
                </a:solidFill>
              </a:rPr>
              <a:t>5/2/2023</a:t>
            </a:fld>
            <a:endParaRPr kumimoji="0" lang="en-US" dirty="0"/>
          </a:p>
        </p:txBody>
      </p:sp>
      <p:sp>
        <p:nvSpPr>
          <p:cNvPr id="6" name="Rectangle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-Up Squa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W¥ل云玗İαЂôÁûÂÚ丫:Pïçtúrê Plå¢éhõlðér 表¥鷗字㌍ 表_W 3"/>
          <p:cNvSpPr>
            <a:spLocks noGrp="1" noChangeAspect="1"/>
          </p:cNvSpPr>
          <p:nvPr>
            <p:ph type="pic" sz="quarter" idx="10"/>
          </p:nvPr>
        </p:nvSpPr>
        <p:spPr>
          <a:xfrm>
            <a:off x="4955273" y="1371600"/>
            <a:ext cx="3198127" cy="32004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6" name="W¥ل云玗İαЂôÁûÂÚ丫:Pïçtúrê Plå¢éhõlðér 表¥鷗字㌍ 表_W 5"/>
          <p:cNvSpPr>
            <a:spLocks noGrp="1" noChangeAspect="1"/>
          </p:cNvSpPr>
          <p:nvPr>
            <p:ph type="pic" sz="quarter" idx="14"/>
          </p:nvPr>
        </p:nvSpPr>
        <p:spPr>
          <a:xfrm>
            <a:off x="1143000" y="1371600"/>
            <a:ext cx="3198127" cy="32004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7" name="W¥ل云玗İαЂÕØÚáÛ丫:Téxt Plàçèhòlðêr 表¥鷗字㌍_W 6"/>
          <p:cNvSpPr>
            <a:spLocks noGrp="1"/>
          </p:cNvSpPr>
          <p:nvPr>
            <p:ph type="body" sz="quarter" idx="15" hasCustomPrompt="1"/>
          </p:nvPr>
        </p:nvSpPr>
        <p:spPr>
          <a:xfrm>
            <a:off x="4953000" y="4648200"/>
            <a:ext cx="3200400" cy="1295400"/>
          </a:xfrm>
        </p:spPr>
        <p:txBody>
          <a:bodyPr tIns="91440" rIns="9144" bIns="91440" anchor="t"/>
          <a:lstStyle>
            <a:lvl1pPr marL="0" marR="0" indent="0" algn="l" eaLnBrk="1" latinLnBrk="0" hangingPunct="1">
              <a:buFontTx/>
              <a:buNone/>
              <a:defRPr kumimoji="0" sz="1800" i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8" name="W¥ل云玗İαЂÕØÚáÛ丫:Téxt Plàçèhòlðêr 表¥鷗字㌍_W 7"/>
          <p:cNvSpPr>
            <a:spLocks noGrp="1"/>
          </p:cNvSpPr>
          <p:nvPr>
            <p:ph type="body" sz="quarter" idx="16" hasCustomPrompt="1"/>
          </p:nvPr>
        </p:nvSpPr>
        <p:spPr>
          <a:xfrm>
            <a:off x="1143000" y="4648200"/>
            <a:ext cx="3200400" cy="1295400"/>
          </a:xfrm>
        </p:spPr>
        <p:txBody>
          <a:bodyPr tIns="91440" rIns="9144" bIns="91440" anchor="t"/>
          <a:lstStyle>
            <a:lvl1pPr marL="0" marR="0" indent="0" algn="l" eaLnBrk="1" latinLnBrk="0" hangingPunct="1">
              <a:buFontTx/>
              <a:buNone/>
              <a:defRPr kumimoji="0" sz="1800" i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9" name="Rectangle 8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175EEDB7-66BA-470C-85A7-6413B284748E}" type="datetime1">
              <a:rPr kumimoji="0" lang="en-US" altLang="zh-TW" sz="1200" smtClean="0">
                <a:solidFill>
                  <a:schemeClr val="tx2"/>
                </a:solidFill>
              </a:rPr>
              <a:t>5/2/2023</a:t>
            </a:fld>
            <a:endParaRPr kumimoji="0" lang="en-US" dirty="0"/>
          </a:p>
        </p:txBody>
      </p:sp>
      <p:sp>
        <p:nvSpPr>
          <p:cNvPr id="10" name="Rectangle 9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1" name="Rectangle 10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Landscap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9"/>
          <p:cNvSpPr>
            <a:spLocks noGrp="1" noChangeAspect="1"/>
          </p:cNvSpPr>
          <p:nvPr>
            <p:ph type="pic" sz="quarter" idx="10"/>
          </p:nvPr>
        </p:nvSpPr>
        <p:spPr>
          <a:xfrm>
            <a:off x="914400" y="294590"/>
            <a:ext cx="7467600" cy="56007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/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lang="en-US" i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7" name="Rectangle 5"/>
          <p:cNvSpPr>
            <a:spLocks noGrp="1"/>
          </p:cNvSpPr>
          <p:nvPr>
            <p:ph type="body" sz="quarter" idx="11" hasCustomPrompt="1"/>
          </p:nvPr>
        </p:nvSpPr>
        <p:spPr>
          <a:xfrm>
            <a:off x="914400" y="6019800"/>
            <a:ext cx="7467600" cy="381000"/>
          </a:xfrm>
        </p:spPr>
        <p:txBody>
          <a:bodyPr rIns="9144"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i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4" name="Rectangle 3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5CF7458C-0EB2-4CDC-9F01-13E1EA8F0683}" type="datetime1">
              <a:rPr kumimoji="0" lang="en-US" altLang="zh-TW" sz="1200" smtClean="0">
                <a:solidFill>
                  <a:schemeClr val="tx2"/>
                </a:solidFill>
              </a:rPr>
              <a:t>5/2/2023</a:t>
            </a:fld>
            <a:endParaRPr kumimoji="0" lang="en-US" dirty="0"/>
          </a:p>
        </p:txBody>
      </p:sp>
      <p:sp>
        <p:nvSpPr>
          <p:cNvPr id="6" name="Rectangle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W¥ل云玗İαЂôÁûÂÚ丫:Pïçtúrê Plå¢éhõlðér 表¥鷗字㌍ 表_W 2"/>
          <p:cNvSpPr>
            <a:spLocks noGrp="1"/>
          </p:cNvSpPr>
          <p:nvPr>
            <p:ph type="pic" sz="quarter" idx="30"/>
          </p:nvPr>
        </p:nvSpPr>
        <p:spPr>
          <a:xfrm>
            <a:off x="457200" y="2057400"/>
            <a:ext cx="82296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4" name="W¥ل云玗İαЂÕØÚáÛ丫:Téxt Plàçèhòlðêr 表¥鷗字㌍_W 3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4876800"/>
            <a:ext cx="8229600" cy="1447800"/>
          </a:xfrm>
        </p:spPr>
        <p:txBody>
          <a:bodyPr tIns="91440" rIns="9144" bIns="91440" anchor="t"/>
          <a:lstStyle>
            <a:lvl1pPr marL="0" marR="0" indent="0" algn="l" eaLnBrk="1" latinLnBrk="0" hangingPunct="1">
              <a:buFontTx/>
              <a:buNone/>
              <a:defRPr kumimoji="0" sz="1800" i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5" name="Rectangle 4"/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fld id="{9B8D2F65-7C4B-4D6D-AFD4-7FC0F0FB7D6C}" type="datetime1">
              <a:rPr kumimoji="0" lang="en-US" altLang="zh-TW" sz="1200" smtClean="0">
                <a:solidFill>
                  <a:schemeClr val="tx2"/>
                </a:solidFill>
              </a:rPr>
              <a:t>5/2/2023</a:t>
            </a:fld>
            <a:endParaRPr kumimoji="0" lang="en-US" dirty="0"/>
          </a:p>
        </p:txBody>
      </p:sp>
      <p:sp>
        <p:nvSpPr>
          <p:cNvPr id="6" name="Rectangle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7" name="Rectangle 6"/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3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eaLnBrk="1" latinLnBrk="0" hangingPunct="1"/>
            <a:r>
              <a:rPr lang="zh-TW" altLang="en-US"/>
              <a:t>按一下以編輯母片標題樣式</a:t>
            </a:r>
            <a:endParaRPr/>
          </a:p>
        </p:txBody>
      </p:sp>
      <p:sp>
        <p:nvSpPr>
          <p:cNvPr id="14" name="Rectangle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zh-TW" altLang="en-US"/>
              <a:t>按一下以編輯母片文字樣式</a:t>
            </a:r>
          </a:p>
          <a:p>
            <a:pPr lvl="1" eaLnBrk="1" latinLnBrk="0" hangingPunct="1"/>
            <a:r>
              <a:rPr lang="zh-TW" altLang="en-US"/>
              <a:t>第二層</a:t>
            </a:r>
          </a:p>
          <a:p>
            <a:pPr lvl="2" eaLnBrk="1" latinLnBrk="0" hangingPunct="1"/>
            <a:r>
              <a:rPr lang="zh-TW" altLang="en-US"/>
              <a:t>第三層</a:t>
            </a:r>
          </a:p>
          <a:p>
            <a:pPr lvl="3" eaLnBrk="1" latinLnBrk="0" hangingPunct="1"/>
            <a:r>
              <a:rPr lang="zh-TW" altLang="en-US"/>
              <a:t>第四層</a:t>
            </a:r>
          </a:p>
          <a:p>
            <a:pPr lvl="4" eaLnBrk="1" latinLnBrk="0" hangingPunct="1"/>
            <a:r>
              <a:rPr lang="zh-TW" altLang="en-US"/>
              <a:t>第五層</a:t>
            </a:r>
            <a:endParaRPr/>
          </a:p>
        </p:txBody>
      </p:sp>
      <p:sp>
        <p:nvSpPr>
          <p:cNvPr id="2" name="Rectangle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5BDA6-E047-4318-94BB-F4D08EB7A25B}" type="datetime1">
              <a:rPr kumimoji="0" lang="en-US" altLang="zh-TW" smtClean="0"/>
              <a:t>5/2/2023</a:t>
            </a:fld>
            <a:endParaRPr kumimoji="0" lang="en-US" dirty="0"/>
          </a:p>
        </p:txBody>
      </p:sp>
      <p:sp>
        <p:nvSpPr>
          <p:cNvPr id="27" name="Rectangle 1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 dirty="0"/>
          </a:p>
        </p:txBody>
      </p:sp>
      <p:sp>
        <p:nvSpPr>
          <p:cNvPr id="24" name="Rectangle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B0023-0CED-47F7-85AE-654F0B232C29}" type="slidenum">
              <a:rPr kumimoji="0" lang="en-US" smtClean="0"/>
              <a:pPr/>
              <a:t>‹#›</a:t>
            </a:fld>
            <a:endParaRPr kumimoji="0" 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preserve="1">
  <p:cSld name="Portrai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8"/>
          <p:cNvSpPr>
            <a:spLocks noGrp="1"/>
          </p:cNvSpPr>
          <p:nvPr>
            <p:ph type="pic" sz="quarter" idx="10"/>
          </p:nvPr>
        </p:nvSpPr>
        <p:spPr>
          <a:xfrm>
            <a:off x="419375" y="233241"/>
            <a:ext cx="4640305" cy="61722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13" name="Rectangle 6"/>
          <p:cNvSpPr>
            <a:spLocks noGrp="1"/>
          </p:cNvSpPr>
          <p:nvPr>
            <p:ph type="body" sz="quarter" idx="11" hasCustomPrompt="1"/>
          </p:nvPr>
        </p:nvSpPr>
        <p:spPr>
          <a:xfrm>
            <a:off x="5257800" y="3048000"/>
            <a:ext cx="3505200" cy="3352800"/>
          </a:xfrm>
        </p:spPr>
        <p:txBody>
          <a:bodyPr tIns="91440" bIns="91440" anchor="b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i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4" name="Rectangle 3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1ED95C5C-08E9-450D-8E82-919EF68E5A6B}" type="datetime1">
              <a:rPr kumimoji="0" lang="en-US" altLang="zh-TW" sz="1200" smtClean="0">
                <a:solidFill>
                  <a:schemeClr val="tx2"/>
                </a:solidFill>
              </a:rPr>
              <a:t>5/2/2023</a:t>
            </a:fld>
            <a:endParaRPr kumimoji="0" lang="en-US" dirty="0"/>
          </a:p>
        </p:txBody>
      </p:sp>
      <p:sp>
        <p:nvSpPr>
          <p:cNvPr id="5" name="Rectangle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6" name="Rectangle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andscape (Full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6"/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0" y="0"/>
            <a:ext cx="9144000" cy="6858000"/>
          </a:xfrm>
          <a:noFill/>
          <a:ln w="25400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>
              <a:buFontTx/>
              <a:buNone/>
            </a:pPr>
            <a:r>
              <a:rPr kumimoji="0" lang="en-US" i="0" dirty="0"/>
              <a:t>Click icon</a:t>
            </a:r>
            <a:r>
              <a:rPr kumimoji="0" lang="en-US" i="0" baseline="0" dirty="0"/>
              <a:t> to add </a:t>
            </a:r>
            <a:r>
              <a:rPr kumimoji="0" lang="en-US" i="0" dirty="0"/>
              <a:t>full page picture</a:t>
            </a:r>
            <a:endParaRPr kumimoji="0" lang="en-US" i="0" baseline="0" dirty="0"/>
          </a:p>
          <a:p>
            <a:pPr marL="0" marR="0" indent="0" algn="ctr">
              <a:buFontTx/>
              <a:buNone/>
            </a:pPr>
            <a:endParaRPr kumimoji="0" lang="en-US" i="0" dirty="0"/>
          </a:p>
          <a:p>
            <a:pPr algn="ctr">
              <a:buFontTx/>
              <a:buNone/>
            </a:pPr>
            <a:endParaRPr kumimoji="0" lang="en-US" i="0" dirty="0"/>
          </a:p>
          <a:p>
            <a:pPr algn="ctr">
              <a:buFontTx/>
              <a:buNone/>
            </a:pPr>
            <a:endParaRPr kumimoji="0" lang="en-US" i="0" dirty="0"/>
          </a:p>
        </p:txBody>
      </p:sp>
    </p:spTree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lbum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2"/>
          <p:cNvSpPr>
            <a:spLocks noGrp="1"/>
          </p:cNvSpPr>
          <p:nvPr>
            <p:ph type="title" hasCustomPrompt="1"/>
          </p:nvPr>
        </p:nvSpPr>
        <p:spPr>
          <a:xfrm>
            <a:off x="752670" y="4572000"/>
            <a:ext cx="7781730" cy="990600"/>
          </a:xfrm>
        </p:spPr>
        <p:txBody>
          <a:bodyPr vert="horz" bIns="0" anchor="b" anchorCtr="0"/>
          <a:lstStyle>
            <a:lvl1pPr eaLnBrk="1" latinLnBrk="0" hangingPunct="1">
              <a:defRPr kumimoji="0" baseline="0"/>
            </a:lvl1pPr>
            <a:extLst/>
          </a:lstStyle>
          <a:p>
            <a:r>
              <a:rPr kumimoji="0" lang="en-US" dirty="0"/>
              <a:t>Click to add section title</a:t>
            </a:r>
          </a:p>
        </p:txBody>
      </p:sp>
      <p:sp>
        <p:nvSpPr>
          <p:cNvPr id="27" name="Rectangle 11"/>
          <p:cNvSpPr>
            <a:spLocks noGrp="1"/>
          </p:cNvSpPr>
          <p:nvPr>
            <p:ph type="body" sz="quarter" idx="14" hasCustomPrompt="1"/>
          </p:nvPr>
        </p:nvSpPr>
        <p:spPr>
          <a:xfrm>
            <a:off x="752670" y="5600700"/>
            <a:ext cx="7772400" cy="838200"/>
          </a:xfrm>
        </p:spPr>
        <p:txBody>
          <a:bodyPr vert="horz" tIns="0"/>
          <a:lstStyle>
            <a:lvl1pPr eaLnBrk="1" latinLnBrk="0" hangingPunct="1">
              <a:buFontTx/>
              <a:buNone/>
              <a:defRPr kumimoji="0" sz="1800"/>
            </a:lvl1pPr>
            <a:extLst/>
          </a:lstStyle>
          <a:p>
            <a:pPr lvl="0"/>
            <a:r>
              <a:rPr kumimoji="0" lang="en-US" dirty="0"/>
              <a:t>Click to add subtitle</a:t>
            </a:r>
          </a:p>
        </p:txBody>
      </p:sp>
      <p:sp>
        <p:nvSpPr>
          <p:cNvPr id="7" name="Rectangle 6"/>
          <p:cNvSpPr>
            <a:spLocks noGrp="1"/>
          </p:cNvSpPr>
          <p:nvPr>
            <p:ph type="pic" sz="quarter" idx="11"/>
          </p:nvPr>
        </p:nvSpPr>
        <p:spPr>
          <a:xfrm>
            <a:off x="786338" y="2140695"/>
            <a:ext cx="2286000" cy="2286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/>
          <a:lstStyle/>
          <a:p>
            <a:pPr algn="ctr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18" name="Rectangle 6"/>
          <p:cNvSpPr>
            <a:spLocks noGrp="1"/>
          </p:cNvSpPr>
          <p:nvPr>
            <p:ph type="pic" sz="quarter" idx="15"/>
          </p:nvPr>
        </p:nvSpPr>
        <p:spPr>
          <a:xfrm>
            <a:off x="3474604" y="2140695"/>
            <a:ext cx="2286000" cy="2286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/>
          <a:lstStyle/>
          <a:p>
            <a:pPr algn="ctr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2" name="Rectangle 6"/>
          <p:cNvSpPr>
            <a:spLocks noGrp="1"/>
          </p:cNvSpPr>
          <p:nvPr>
            <p:ph type="pic" sz="quarter" idx="16"/>
          </p:nvPr>
        </p:nvSpPr>
        <p:spPr>
          <a:xfrm>
            <a:off x="6162870" y="2140695"/>
            <a:ext cx="2286000" cy="2286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/>
          <a:lstStyle/>
          <a:p>
            <a:pPr algn="ctr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8" name="Rectangle 7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24863066-697C-4B9E-B1D1-3C22310417BD}" type="datetime1">
              <a:rPr kumimoji="0" lang="en-US" altLang="zh-TW" sz="1200" smtClean="0">
                <a:solidFill>
                  <a:schemeClr val="tx2"/>
                </a:solidFill>
              </a:rPr>
              <a:t>5/2/2023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0" name="Rectangle 9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preserve="1">
  <p:cSld name="2-Up Portrait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8"/>
          <p:cNvSpPr>
            <a:spLocks noGrp="1" noChangeAspect="1"/>
          </p:cNvSpPr>
          <p:nvPr>
            <p:ph type="pic" sz="quarter" idx="10"/>
          </p:nvPr>
        </p:nvSpPr>
        <p:spPr>
          <a:xfrm>
            <a:off x="4722047" y="609600"/>
            <a:ext cx="3431353" cy="4575141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11" name="Rectangle 8"/>
          <p:cNvSpPr>
            <a:spLocks noGrp="1" noChangeAspect="1"/>
          </p:cNvSpPr>
          <p:nvPr>
            <p:ph type="pic" sz="quarter" idx="11"/>
          </p:nvPr>
        </p:nvSpPr>
        <p:spPr>
          <a:xfrm>
            <a:off x="1066800" y="609600"/>
            <a:ext cx="3429000" cy="4572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3" name="Rectangle 7"/>
          <p:cNvSpPr>
            <a:spLocks noGrp="1"/>
          </p:cNvSpPr>
          <p:nvPr>
            <p:ph type="body" sz="quarter" idx="14" hasCustomPrompt="1"/>
          </p:nvPr>
        </p:nvSpPr>
        <p:spPr>
          <a:xfrm>
            <a:off x="1066800" y="5334000"/>
            <a:ext cx="3429000" cy="1066800"/>
          </a:xfrm>
        </p:spPr>
        <p:txBody>
          <a:bodyPr lIns="91440" rIns="9144"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9" name="Rectangle 7"/>
          <p:cNvSpPr>
            <a:spLocks noGrp="1"/>
          </p:cNvSpPr>
          <p:nvPr>
            <p:ph type="body" sz="quarter" idx="15" hasCustomPrompt="1"/>
          </p:nvPr>
        </p:nvSpPr>
        <p:spPr>
          <a:xfrm>
            <a:off x="4724400" y="5334000"/>
            <a:ext cx="3429000" cy="1066800"/>
          </a:xfrm>
        </p:spPr>
        <p:txBody>
          <a:bodyPr lIns="91440" rIns="9144"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6" name="Rectangle 5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AE75B9F0-EC9B-485B-B5D2-D938BB5ED2FC}" type="datetime1">
              <a:rPr kumimoji="0" lang="en-US" altLang="zh-TW" sz="1200" smtClean="0">
                <a:solidFill>
                  <a:schemeClr val="tx2"/>
                </a:solidFill>
              </a:rPr>
              <a:t>5/2/2023</a:t>
            </a:fld>
            <a:endParaRPr kumimoji="0" lang="en-US" dirty="0"/>
          </a:p>
        </p:txBody>
      </p:sp>
      <p:sp>
        <p:nvSpPr>
          <p:cNvPr id="7" name="Rectangle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-Up Landscape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7"/>
          <p:cNvSpPr>
            <a:spLocks noGrp="1" noChangeAspect="1"/>
          </p:cNvSpPr>
          <p:nvPr>
            <p:ph type="pic" sz="quarter" idx="13"/>
          </p:nvPr>
        </p:nvSpPr>
        <p:spPr>
          <a:xfrm>
            <a:off x="4648200" y="1676400"/>
            <a:ext cx="4038600" cy="302895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25" name="Rectangle 7"/>
          <p:cNvSpPr>
            <a:spLocks noGrp="1" noChangeAspect="1"/>
          </p:cNvSpPr>
          <p:nvPr>
            <p:ph type="pic" sz="quarter" idx="14"/>
          </p:nvPr>
        </p:nvSpPr>
        <p:spPr>
          <a:xfrm>
            <a:off x="457200" y="1676400"/>
            <a:ext cx="4038600" cy="302895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8" name="Rectangle 7"/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4857750"/>
            <a:ext cx="4038600" cy="1238250"/>
          </a:xfrm>
        </p:spPr>
        <p:txBody>
          <a:bodyPr rIns="9144"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9" name="Rectangle 7"/>
          <p:cNvSpPr>
            <a:spLocks noGrp="1"/>
          </p:cNvSpPr>
          <p:nvPr>
            <p:ph type="body" sz="quarter" idx="17" hasCustomPrompt="1"/>
          </p:nvPr>
        </p:nvSpPr>
        <p:spPr>
          <a:xfrm>
            <a:off x="4648200" y="4857750"/>
            <a:ext cx="4038600" cy="1238250"/>
          </a:xfrm>
        </p:spPr>
        <p:txBody>
          <a:bodyPr rIns="9144"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6" name="Rectangle 5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D68260A9-273A-4E5E-BA14-7E8DD0C16A11}" type="datetime1">
              <a:rPr kumimoji="0" lang="en-US" altLang="zh-TW" sz="1200" smtClean="0">
                <a:solidFill>
                  <a:schemeClr val="tx2"/>
                </a:solidFill>
              </a:rPr>
              <a:t>5/2/2023</a:t>
            </a:fld>
            <a:endParaRPr kumimoji="0" lang="en-US" dirty="0"/>
          </a:p>
        </p:txBody>
      </p:sp>
      <p:sp>
        <p:nvSpPr>
          <p:cNvPr id="7" name="Rectangle 6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-Up Mixed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7"/>
          <p:cNvSpPr>
            <a:spLocks noGrp="1" noChangeAspect="1"/>
          </p:cNvSpPr>
          <p:nvPr>
            <p:ph type="pic" sz="quarter" idx="11"/>
          </p:nvPr>
        </p:nvSpPr>
        <p:spPr>
          <a:xfrm>
            <a:off x="5141976" y="381000"/>
            <a:ext cx="3773424" cy="2830068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22" name="Rectangle 7"/>
          <p:cNvSpPr>
            <a:spLocks noGrp="1" noChangeAspect="1"/>
          </p:cNvSpPr>
          <p:nvPr>
            <p:ph type="pic" sz="quarter" idx="12"/>
          </p:nvPr>
        </p:nvSpPr>
        <p:spPr>
          <a:xfrm>
            <a:off x="454152" y="381000"/>
            <a:ext cx="4462272" cy="5949696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11" name="Rectangle 7"/>
          <p:cNvSpPr>
            <a:spLocks noGrp="1"/>
          </p:cNvSpPr>
          <p:nvPr>
            <p:ph type="body" sz="quarter" idx="13" hasCustomPrompt="1"/>
          </p:nvPr>
        </p:nvSpPr>
        <p:spPr>
          <a:xfrm>
            <a:off x="5141976" y="3352800"/>
            <a:ext cx="3773425" cy="2971800"/>
          </a:xfrm>
        </p:spPr>
        <p:txBody>
          <a:bodyPr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i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5" name="Rectangle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47B6446-7894-4ECC-88DA-0444B371F95B}" type="datetime1">
              <a:rPr kumimoji="0" lang="en-US" altLang="zh-TW" sz="1200" smtClean="0">
                <a:solidFill>
                  <a:schemeClr val="tx2"/>
                </a:solidFill>
              </a:rPr>
              <a:t>5/2/2023</a:t>
            </a:fld>
            <a:endParaRPr kumimoji="0" lang="en-US" dirty="0"/>
          </a:p>
        </p:txBody>
      </p:sp>
      <p:sp>
        <p:nvSpPr>
          <p:cNvPr id="7" name="Rectangle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-Up Portrait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/>
          <p:cNvSpPr>
            <a:spLocks noGrp="1" noChangeAspect="1"/>
          </p:cNvSpPr>
          <p:nvPr>
            <p:ph type="pic" sz="quarter" idx="10"/>
          </p:nvPr>
        </p:nvSpPr>
        <p:spPr>
          <a:xfrm>
            <a:off x="228600" y="1066800"/>
            <a:ext cx="2743200" cy="36576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4" name="Rectangle 8"/>
          <p:cNvSpPr>
            <a:spLocks noGrp="1" noChangeAspect="1"/>
          </p:cNvSpPr>
          <p:nvPr>
            <p:ph type="pic" sz="quarter" idx="11"/>
          </p:nvPr>
        </p:nvSpPr>
        <p:spPr>
          <a:xfrm>
            <a:off x="3200400" y="1066800"/>
            <a:ext cx="2743200" cy="36576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31" name="Rectangle 8"/>
          <p:cNvSpPr>
            <a:spLocks noGrp="1" noChangeAspect="1"/>
          </p:cNvSpPr>
          <p:nvPr>
            <p:ph type="pic" sz="quarter" idx="12"/>
          </p:nvPr>
        </p:nvSpPr>
        <p:spPr>
          <a:xfrm>
            <a:off x="6172200" y="1066800"/>
            <a:ext cx="2743200" cy="36576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7" name="Rectangle 6"/>
          <p:cNvSpPr>
            <a:spLocks noGrp="1"/>
          </p:cNvSpPr>
          <p:nvPr>
            <p:ph type="body" sz="quarter" idx="13" hasCustomPrompt="1"/>
          </p:nvPr>
        </p:nvSpPr>
        <p:spPr>
          <a:xfrm>
            <a:off x="228600" y="4876800"/>
            <a:ext cx="2743200" cy="1447800"/>
          </a:xfrm>
        </p:spPr>
        <p:txBody>
          <a:bodyPr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6" name="Rectangle 6"/>
          <p:cNvSpPr>
            <a:spLocks noGrp="1"/>
          </p:cNvSpPr>
          <p:nvPr>
            <p:ph type="body" sz="quarter" idx="14" hasCustomPrompt="1"/>
          </p:nvPr>
        </p:nvSpPr>
        <p:spPr>
          <a:xfrm>
            <a:off x="3200400" y="4876800"/>
            <a:ext cx="2743200" cy="1447800"/>
          </a:xfrm>
        </p:spPr>
        <p:txBody>
          <a:bodyPr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4" name="Rectangle 6"/>
          <p:cNvSpPr>
            <a:spLocks noGrp="1"/>
          </p:cNvSpPr>
          <p:nvPr>
            <p:ph type="body" sz="quarter" idx="15" hasCustomPrompt="1"/>
          </p:nvPr>
        </p:nvSpPr>
        <p:spPr>
          <a:xfrm>
            <a:off x="6172200" y="4876800"/>
            <a:ext cx="2743200" cy="1447800"/>
          </a:xfrm>
        </p:spPr>
        <p:txBody>
          <a:bodyPr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8" name="Rectangle 7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FC17B188-0437-4B51-9F5B-8194BA2385C5}" type="datetime1">
              <a:rPr kumimoji="0" lang="en-US" altLang="zh-TW" sz="1200" smtClean="0">
                <a:solidFill>
                  <a:schemeClr val="tx2"/>
                </a:solidFill>
              </a:rPr>
              <a:t>5/2/2023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0" name="Rectangle 9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chemeClr val="bg1">
                <a:lumMod val="75000"/>
                <a:lumOff val="25000"/>
              </a:schemeClr>
            </a:gs>
            <a:gs pos="100000">
              <a:srgbClr val="00000C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6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249362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eaLnBrk="1" latinLnBrk="0" hangingPunct="1"/>
            <a:r>
              <a:rPr kumimoji="0" lang="zh-TW" altLang="en-US"/>
              <a:t>按一下以編輯母片標題樣式</a:t>
            </a:r>
            <a:endParaRPr kumimoji="0" lang="en-US"/>
          </a:p>
        </p:txBody>
      </p:sp>
      <p:sp>
        <p:nvSpPr>
          <p:cNvPr id="13" name="Rectangle 5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zh-TW" altLang="en-US"/>
              <a:t>按一下以編輯母片文字樣式</a:t>
            </a:r>
          </a:p>
          <a:p>
            <a:pPr lvl="1" eaLnBrk="1" latinLnBrk="0" hangingPunct="1"/>
            <a:r>
              <a:rPr kumimoji="0" lang="zh-TW" altLang="en-US"/>
              <a:t>第二層</a:t>
            </a:r>
          </a:p>
          <a:p>
            <a:pPr lvl="2" eaLnBrk="1" latinLnBrk="0" hangingPunct="1"/>
            <a:r>
              <a:rPr kumimoji="0" lang="zh-TW" altLang="en-US"/>
              <a:t>第三層</a:t>
            </a:r>
          </a:p>
          <a:p>
            <a:pPr lvl="3" eaLnBrk="1" latinLnBrk="0" hangingPunct="1"/>
            <a:r>
              <a:rPr kumimoji="0" lang="zh-TW" altLang="en-US"/>
              <a:t>第四層</a:t>
            </a:r>
          </a:p>
          <a:p>
            <a:pPr lvl="4" eaLnBrk="1" latinLnBrk="0" hangingPunct="1"/>
            <a:r>
              <a:rPr kumimoji="0" lang="zh-TW" altLang="en-US"/>
              <a:t>第五層</a:t>
            </a:r>
            <a:endParaRPr kumimoji="0" lang="en-US"/>
          </a:p>
        </p:txBody>
      </p:sp>
      <p:sp>
        <p:nvSpPr>
          <p:cNvPr id="29" name="Rectangle 3"/>
          <p:cNvSpPr>
            <a:spLocks noGrp="1"/>
          </p:cNvSpPr>
          <p:nvPr>
            <p:ph type="dt" sz="half" idx="2"/>
          </p:nvPr>
        </p:nvSpPr>
        <p:spPr>
          <a:xfrm>
            <a:off x="66675" y="6559360"/>
            <a:ext cx="2438400" cy="244475"/>
          </a:xfrm>
          <a:prstGeom prst="rect">
            <a:avLst/>
          </a:prstGeom>
        </p:spPr>
        <p:txBody>
          <a:bodyPr anchor="b"/>
          <a:lstStyle>
            <a:lvl1pPr eaLnBrk="1" latinLnBrk="0" hangingPunct="1">
              <a:defRPr kumimoji="0" sz="1200">
                <a:solidFill>
                  <a:schemeClr val="tx2"/>
                </a:solidFill>
              </a:defRPr>
            </a:lvl1pPr>
            <a:extLst/>
          </a:lstStyle>
          <a:p>
            <a:fld id="{D675CCDB-7E50-4FEA-9E44-AFEC97EB287D}" type="datetime1">
              <a:rPr kumimoji="0" lang="en-US" altLang="zh-TW" sz="1200" smtClean="0">
                <a:solidFill>
                  <a:schemeClr val="tx2"/>
                </a:solidFill>
              </a:rPr>
              <a:t>5/2/2023</a:t>
            </a:fld>
            <a:endParaRPr kumimoji="0" lang="en-US" sz="1200" dirty="0">
              <a:solidFill>
                <a:schemeClr val="tx2"/>
              </a:solidFill>
            </a:endParaRPr>
          </a:p>
        </p:txBody>
      </p:sp>
      <p:sp>
        <p:nvSpPr>
          <p:cNvPr id="20" name="Rectangle 25"/>
          <p:cNvSpPr>
            <a:spLocks noGrp="1"/>
          </p:cNvSpPr>
          <p:nvPr>
            <p:ph type="ftr" sz="quarter" idx="3"/>
          </p:nvPr>
        </p:nvSpPr>
        <p:spPr>
          <a:xfrm>
            <a:off x="2995653" y="6558153"/>
            <a:ext cx="4648200" cy="246888"/>
          </a:xfrm>
          <a:prstGeom prst="rect">
            <a:avLst/>
          </a:prstGeom>
        </p:spPr>
        <p:txBody>
          <a:bodyPr anchor="b"/>
          <a:lstStyle>
            <a:lvl1pPr algn="ctr" eaLnBrk="1" latinLnBrk="0" hangingPunct="1">
              <a:defRPr kumimoji="0" sz="1200">
                <a:solidFill>
                  <a:schemeClr val="tx2"/>
                </a:solidFill>
              </a:defRPr>
            </a:lvl1pPr>
            <a:extLst/>
          </a:lstStyle>
          <a:p>
            <a:pPr algn="ctr"/>
            <a:endParaRPr kumimoji="0" lang="en-US" sz="1200" dirty="0">
              <a:solidFill>
                <a:schemeClr val="tx2"/>
              </a:solidFill>
            </a:endParaRPr>
          </a:p>
        </p:txBody>
      </p:sp>
      <p:sp>
        <p:nvSpPr>
          <p:cNvPr id="23" name="Rectangle 16"/>
          <p:cNvSpPr>
            <a:spLocks noGrp="1"/>
          </p:cNvSpPr>
          <p:nvPr>
            <p:ph type="sldNum" sz="quarter" idx="4"/>
          </p:nvPr>
        </p:nvSpPr>
        <p:spPr>
          <a:xfrm>
            <a:off x="8172450" y="6559360"/>
            <a:ext cx="914400" cy="244475"/>
          </a:xfrm>
          <a:prstGeom prst="rect">
            <a:avLst/>
          </a:prstGeom>
        </p:spPr>
        <p:txBody>
          <a:bodyPr/>
          <a:lstStyle>
            <a:lvl1pPr algn="r" eaLnBrk="1" latinLnBrk="0" hangingPunct="1">
              <a:defRPr kumimoji="0" sz="1200">
                <a:solidFill>
                  <a:schemeClr val="tx2"/>
                </a:solidFill>
              </a:defRPr>
            </a:lvl1pPr>
            <a:extLst/>
          </a:lstStyle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sz="1200" dirty="0">
              <a:solidFill>
                <a:schemeClr val="tx2"/>
              </a:solidFill>
            </a:endParaRP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</p:sldLayoutIdLst>
  <p:transition>
    <p:fade/>
  </p:transition>
  <p:hf hdr="0" ftr="0"/>
  <p:txStyles>
    <p:titleStyle>
      <a:lvl1pPr algn="l" rtl="0" eaLnBrk="1" latinLnBrk="0" hangingPunct="1">
        <a:spcBef>
          <a:spcPct val="0"/>
        </a:spcBef>
        <a:buNone/>
        <a:defRPr kumimoji="0" sz="3200" cap="all" baseline="0">
          <a:solidFill>
            <a:schemeClr val="tx2"/>
          </a:solidFill>
          <a:effectLst>
            <a:outerShdw blurRad="51000" dist="370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latinLnBrk="0" hangingPunct="1">
        <a:defRPr kumimoji="0">
          <a:solidFill>
            <a:schemeClr val="tx2"/>
          </a:solidFill>
        </a:defRPr>
      </a:lvl2pPr>
      <a:lvl3pPr eaLnBrk="1" latinLnBrk="0" hangingPunct="1">
        <a:defRPr kumimoji="0">
          <a:solidFill>
            <a:schemeClr val="tx2"/>
          </a:solidFill>
        </a:defRPr>
      </a:lvl3pPr>
      <a:lvl4pPr eaLnBrk="1" latinLnBrk="0" hangingPunct="1">
        <a:defRPr kumimoji="0">
          <a:solidFill>
            <a:schemeClr val="tx2"/>
          </a:solidFill>
        </a:defRPr>
      </a:lvl4pPr>
      <a:lvl5pPr eaLnBrk="1" latinLnBrk="0" hangingPunct="1">
        <a:defRPr kumimoji="0">
          <a:solidFill>
            <a:schemeClr val="tx2"/>
          </a:solidFill>
        </a:defRPr>
      </a:lvl5pPr>
      <a:lvl6pPr eaLnBrk="1" latinLnBrk="0" hangingPunct="1">
        <a:defRPr kumimoji="0">
          <a:solidFill>
            <a:schemeClr val="tx2"/>
          </a:solidFill>
        </a:defRPr>
      </a:lvl6pPr>
      <a:lvl7pPr eaLnBrk="1" latinLnBrk="0" hangingPunct="1">
        <a:defRPr kumimoji="0">
          <a:solidFill>
            <a:schemeClr val="tx2"/>
          </a:solidFill>
        </a:defRPr>
      </a:lvl7pPr>
      <a:lvl8pPr eaLnBrk="1" latinLnBrk="0" hangingPunct="1">
        <a:defRPr kumimoji="0">
          <a:solidFill>
            <a:schemeClr val="tx2"/>
          </a:solidFill>
        </a:defRPr>
      </a:lvl8pPr>
      <a:lvl9pPr eaLnBrk="1" latinLnBrk="0" hangingPunct="1">
        <a:defRPr kumimoji="0">
          <a:solidFill>
            <a:schemeClr val="tx2"/>
          </a:solidFill>
        </a:defRPr>
      </a:lvl9pPr>
      <a:extLst/>
    </p:titleStyle>
    <p:bodyStyle>
      <a:lvl1pPr marL="342900" indent="-342900" algn="l" rtl="0" eaLnBrk="1" latinLnBrk="0" hangingPunct="1">
        <a:spcBef>
          <a:spcPct val="20000"/>
        </a:spcBef>
        <a:buChar char="•"/>
        <a:defRPr kumimoji="0"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latinLnBrk="0" hangingPunct="1">
        <a:spcBef>
          <a:spcPct val="20000"/>
        </a:spcBef>
        <a:buChar char="–"/>
        <a:defRPr kumimoji="0" sz="24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latinLnBrk="0" hangingPunct="1">
        <a:spcBef>
          <a:spcPct val="20000"/>
        </a:spcBef>
        <a:buChar char="•"/>
        <a:defRPr kumimoji="0" sz="20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latinLnBrk="0" hangingPunct="1">
        <a:spcBef>
          <a:spcPct val="20000"/>
        </a:spcBef>
        <a:buChar char="–"/>
        <a:defRPr kumimoji="0" sz="18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latinLnBrk="0" hangingPunct="1">
        <a:spcBef>
          <a:spcPct val="20000"/>
        </a:spcBef>
        <a:buChar char="»"/>
        <a:defRPr kumimoji="0" sz="16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eaLnBrk="1" latinLnBrk="0" hangingPunct="1">
        <a:spcBef>
          <a:spcPct val="20000"/>
        </a:spcBef>
        <a:buChar char="•"/>
        <a:defRPr kumimoji="0"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eaLnBrk="1" latinLnBrk="0" hangingPunct="1">
        <a:spcBef>
          <a:spcPct val="20000"/>
        </a:spcBef>
        <a:buChar char="•"/>
        <a:defRPr kumimoji="0"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eaLnBrk="1" latinLnBrk="0" hangingPunct="1">
        <a:spcBef>
          <a:spcPct val="20000"/>
        </a:spcBef>
        <a:buChar char="•"/>
        <a:defRPr kumimoji="0"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eaLnBrk="1" latinLnBrk="0" hangingPunct="1">
        <a:spcBef>
          <a:spcPct val="20000"/>
        </a:spcBef>
        <a:buChar char="•"/>
        <a:defRPr kumimoji="0" sz="20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tw.yahoo.com/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gle.com/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ythilya.tw/2018/11/26/what-happens-when-you-type-an-url-in-the-browser-and-press-enter/#%E4%BA%8C%E3%80%81%E7%B6%B2%E8%B7%AF%E9%80%A3%E7%B7%9A" TargetMode="External"/><Relationship Id="rId7" Type="http://schemas.openxmlformats.org/officeDocument/2006/relationships/hyperlink" Target="https://www.cythilya.tw/2018/11/26/what-happens-when-you-type-an-url-in-the-browser-and-press-enter/#%E5%85%AD%E5%85%B6%E5%AE%83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cythilya.tw/2018/11/26/what-happens-when-you-type-an-url-in-the-browser-and-press-enter/#%E4%BA%94%E7%80%8F%E8%A6%BD%E5%99%A8%E8%A7%A3%E6%9E%90%E8%88%87%E6%B8%B2%E6%9F%93%E9%A0%81%E9%9D%A2" TargetMode="External"/><Relationship Id="rId5" Type="http://schemas.openxmlformats.org/officeDocument/2006/relationships/hyperlink" Target="https://www.cythilya.tw/2018/11/26/what-happens-when-you-type-an-url-in-the-browser-and-press-enter/#%E5%9B%9Bhttp-%E5%BF%AB%E5%8F%96" TargetMode="External"/><Relationship Id="rId4" Type="http://schemas.openxmlformats.org/officeDocument/2006/relationships/hyperlink" Target="https://www.cythilya.tw/2018/11/26/what-happens-when-you-type-an-url-in-the-browser-and-press-enter/#%E4%B8%89%E4%BC%BA%E6%9C%8D%E5%99%A8%E8%99%95%E7%90%86%E8%AB%8B%E6%B1%82%E4%B8%A6%E8%BF%94%E5%9B%9E-http-%E5%9B%9E%E6%87%89" TargetMode="Externa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sz="quarter" idx="11"/>
          </p:nvPr>
        </p:nvSpPr>
        <p:spPr>
          <a:xfrm>
            <a:off x="2057400" y="3276600"/>
            <a:ext cx="5410200" cy="990600"/>
          </a:xfrm>
        </p:spPr>
        <p:txBody>
          <a:bodyPr/>
          <a:lstStyle/>
          <a:p>
            <a:pPr algn="just"/>
            <a:r>
              <a:rPr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明新科大</a:t>
            </a:r>
            <a:r>
              <a:rPr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2023</a:t>
            </a:r>
            <a:r>
              <a:rPr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年</a:t>
            </a:r>
            <a:endParaRPr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just"/>
            <a:r>
              <a:rPr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上學期網路爬蟲</a:t>
            </a:r>
            <a:r>
              <a:rPr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一</a:t>
            </a:r>
            <a:r>
              <a:rPr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01ACAA0C-883C-C966-1259-350A7E7B3BAD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11078AA6-C1A5-45A0-9956-BB8DA3AA2FCD}" type="datetime1">
              <a:rPr kumimoji="0" lang="en-US" altLang="zh-TW" sz="1200" smtClean="0">
                <a:solidFill>
                  <a:schemeClr val="tx2"/>
                </a:solidFill>
              </a:rPr>
              <a:t>5/2/2023</a:t>
            </a:fld>
            <a:endParaRPr kumimoji="0" 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59AC5A1-68ED-EBAF-3E35-202A7D82E38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1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907764274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953894" y="171787"/>
            <a:ext cx="72390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在實體機</a:t>
            </a:r>
            <a:r>
              <a:rPr kumimoji="0" lang="en-US" altLang="zh-TW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/VM/</a:t>
            </a: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容器中執行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5/2/2023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10</a:t>
            </a:fld>
            <a:endParaRPr kumimoji="0" 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11AA6C43-1A9B-0939-E56D-7598C8CE07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1371600"/>
            <a:ext cx="8190106" cy="5004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399312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1981200" y="171892"/>
            <a:ext cx="5446906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必須連上網際網路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5/2/2023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11</a:t>
            </a:fld>
            <a:endParaRPr kumimoji="0" 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04E58D0-D587-ABF0-6BE4-CDB55B0602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1524000"/>
            <a:ext cx="7996237" cy="4994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036861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2362200" y="74609"/>
            <a:ext cx="5446906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必須有一個域名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5/2/2023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12</a:t>
            </a:fld>
            <a:endParaRPr kumimoji="0" 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E2A2EECB-AABA-5F51-F230-E712D98B29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205043"/>
            <a:ext cx="7181850" cy="5315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520222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1143000" y="74609"/>
            <a:ext cx="6666106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或是有一個網路編號</a:t>
            </a:r>
            <a:r>
              <a:rPr kumimoji="0" lang="en-US" altLang="zh-TW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(IP)</a:t>
            </a:r>
            <a:endParaRPr kumimoji="0" lang="zh-TW" altLang="en-US" sz="4800" b="1" i="0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5/2/2023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13</a:t>
            </a:fld>
            <a:endParaRPr kumimoji="0" 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5B1DFB6-5565-DD5F-1796-79144B3D47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413" y="1448807"/>
            <a:ext cx="6998844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823009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914400" y="152400"/>
            <a:ext cx="7199506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同一個</a:t>
            </a:r>
            <a:r>
              <a:rPr kumimoji="0" lang="en-US" altLang="zh-TW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IP</a:t>
            </a: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可以有不同域名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5/2/2023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14</a:t>
            </a:fld>
            <a:endParaRPr kumimoji="0" 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3D1D6E5E-9670-CEA6-4A92-4BF27CC9EE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103" y="1676400"/>
            <a:ext cx="6896100" cy="3781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371167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sz="quarter" idx="11"/>
          </p:nvPr>
        </p:nvSpPr>
        <p:spPr>
          <a:xfrm>
            <a:off x="1828800" y="3048000"/>
            <a:ext cx="5867400" cy="990600"/>
          </a:xfrm>
        </p:spPr>
        <p:txBody>
          <a:bodyPr/>
          <a:lstStyle/>
          <a:p>
            <a:pPr algn="just"/>
            <a:r>
              <a:rPr lang="zh-TW" alt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網站中的元素是什麼</a:t>
            </a:r>
          </a:p>
        </p:txBody>
      </p:sp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01ACAA0C-883C-C966-1259-350A7E7B3BAD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11078AA6-C1A5-45A0-9956-BB8DA3AA2FCD}" type="datetime1">
              <a:rPr kumimoji="0" lang="en-US" altLang="zh-TW" sz="1200" smtClean="0">
                <a:solidFill>
                  <a:schemeClr val="tx2"/>
                </a:solidFill>
              </a:rPr>
              <a:t>5/2/2023</a:t>
            </a:fld>
            <a:endParaRPr kumimoji="0" 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59AC5A1-68ED-EBAF-3E35-202A7D82E38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15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899056687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1600200" y="152400"/>
            <a:ext cx="62484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網站中的元素是什麼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5/2/2023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16</a:t>
            </a:fld>
            <a:endParaRPr kumimoji="0" lang="en-US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54D51629-6478-40B0-266D-C39EAC81C327}"/>
              </a:ext>
            </a:extLst>
          </p:cNvPr>
          <p:cNvSpPr txBox="1"/>
          <p:nvPr/>
        </p:nvSpPr>
        <p:spPr>
          <a:xfrm>
            <a:off x="495300" y="1208782"/>
            <a:ext cx="81534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8775" indent="-358775">
              <a:buFont typeface="Arial" panose="020B0604020202020204" pitchFamily="34" charset="0"/>
              <a:buChar char="•"/>
            </a:pP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協定類型</a:t>
            </a:r>
            <a:r>
              <a:rPr lang="en-US" altLang="zh-TW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:[//</a:t>
            </a: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伺服器位址</a:t>
            </a:r>
            <a:r>
              <a:rPr lang="en-US" altLang="zh-TW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[:</a:t>
            </a: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埠號</a:t>
            </a:r>
            <a:r>
              <a:rPr lang="en-US" altLang="zh-TW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]][/</a:t>
            </a: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資源層級</a:t>
            </a:r>
            <a:r>
              <a:rPr lang="en-US" altLang="zh-TW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UNIX</a:t>
            </a: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檔案路徑</a:t>
            </a:r>
            <a:r>
              <a:rPr lang="en-US" altLang="zh-TW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]</a:t>
            </a: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檔案名</a:t>
            </a:r>
            <a:r>
              <a:rPr lang="en-US" altLang="zh-TW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[?</a:t>
            </a: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查詢</a:t>
            </a:r>
            <a:r>
              <a:rPr lang="en-US" altLang="zh-TW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][#</a:t>
            </a: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片段</a:t>
            </a:r>
            <a:r>
              <a:rPr lang="en-US" altLang="zh-TW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ID]</a:t>
            </a:r>
          </a:p>
          <a:p>
            <a:pPr marL="358775" indent="-358775">
              <a:buFont typeface="Arial" panose="020B0604020202020204" pitchFamily="34" charset="0"/>
              <a:buChar char="•"/>
            </a:pPr>
            <a:endParaRPr kumimoji="1"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lang="en-US" altLang="zh-TW" sz="3200" b="0" i="0" dirty="0">
                <a:solidFill>
                  <a:srgbClr val="BF616A"/>
                </a:solidFill>
                <a:effectLst/>
                <a:latin typeface="Menlo"/>
              </a:rPr>
              <a:t>https://www.sample.com/main/page/index.html?keyword=abc&amp;happy=abc#heading-1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982276894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2286000" y="152400"/>
            <a:ext cx="55626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網站真正的樣子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5/2/2023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17</a:t>
            </a:fld>
            <a:endParaRPr kumimoji="0" lang="en-US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54D51629-6478-40B0-266D-C39EAC81C327}"/>
              </a:ext>
            </a:extLst>
          </p:cNvPr>
          <p:cNvSpPr txBox="1"/>
          <p:nvPr/>
        </p:nvSpPr>
        <p:spPr>
          <a:xfrm>
            <a:off x="457200" y="1295400"/>
            <a:ext cx="81534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進入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command prompt</a:t>
            </a: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cd Desktop</a:t>
            </a: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curl –o index.html 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hlinkClick r:id="rId3"/>
              </a:rPr>
              <a:t>https://tw.yahoo.com/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用瀏覽器打開此檔案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3885645876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8564445F-05B3-53D2-F021-0B0EF3DD6D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462" y="923925"/>
            <a:ext cx="7839075" cy="501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507087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DEF7E392-2359-0B3C-7C98-BFEED41343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685800"/>
            <a:ext cx="7848600" cy="5823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873377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09600" y="1371600"/>
            <a:ext cx="79248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什麼是網站？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網站在什麼地方？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網站中的元素是什麼？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瀏覽器的角色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HTTP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的工作原理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什麼是網路爬蟲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不同的資料格式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基本環境安裝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(python, </a:t>
            </a:r>
            <a:r>
              <a:rPr kumimoji="1" lang="en-US" altLang="zh-TW" sz="3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pipenv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, 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套件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)</a:t>
            </a: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en-US" altLang="zh-TW" sz="3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VS.Code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的安裝及設定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3429000" y="228600"/>
            <a:ext cx="268605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課程大綱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5/2/2023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2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72007131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2286000" y="152400"/>
            <a:ext cx="55626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網站中的元素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5/2/2023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20</a:t>
            </a:fld>
            <a:endParaRPr kumimoji="0" lang="en-US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54D51629-6478-40B0-266D-C39EAC81C327}"/>
              </a:ext>
            </a:extLst>
          </p:cNvPr>
          <p:cNvSpPr txBox="1"/>
          <p:nvPr/>
        </p:nvSpPr>
        <p:spPr>
          <a:xfrm>
            <a:off x="457200" y="1295400"/>
            <a:ext cx="81534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每一次對網站上資源的存取，都是要求一個檔案下載回使用者電腦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檔案就是一般電腦上的檔案，放在網站上，網站就是一台伺服器，也是另一台電腦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就是單純電腦和電腦之間的檔案互傳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58775" indent="-358775">
              <a:buFont typeface="Arial" panose="020B0604020202020204" pitchFamily="34" charset="0"/>
              <a:buChar char="•"/>
            </a:pP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2213461017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66460D2C-4963-C060-2FD8-3FED50CA08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219200"/>
            <a:ext cx="8534400" cy="4773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685959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sz="quarter" idx="11"/>
          </p:nvPr>
        </p:nvSpPr>
        <p:spPr>
          <a:xfrm>
            <a:off x="2667000" y="2933700"/>
            <a:ext cx="5410200" cy="990600"/>
          </a:xfrm>
        </p:spPr>
        <p:txBody>
          <a:bodyPr/>
          <a:lstStyle/>
          <a:p>
            <a:pPr algn="just"/>
            <a:r>
              <a:rPr lang="zh-TW" alt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瀏覽器的角色</a:t>
            </a:r>
          </a:p>
        </p:txBody>
      </p:sp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01ACAA0C-883C-C966-1259-350A7E7B3BAD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11078AA6-C1A5-45A0-9956-BB8DA3AA2FCD}" type="datetime1">
              <a:rPr kumimoji="0" lang="en-US" altLang="zh-TW" sz="1200" smtClean="0">
                <a:solidFill>
                  <a:schemeClr val="tx2"/>
                </a:solidFill>
              </a:rPr>
              <a:t>5/2/2023</a:t>
            </a:fld>
            <a:endParaRPr kumimoji="0" 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59AC5A1-68ED-EBAF-3E35-202A7D82E38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22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743783644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1905000" y="152400"/>
            <a:ext cx="57150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瀏覽器的運作方式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5/2/2023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23</a:t>
            </a:fld>
            <a:endParaRPr kumimoji="0" lang="en-US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54D51629-6478-40B0-266D-C39EAC81C327}"/>
              </a:ext>
            </a:extLst>
          </p:cNvPr>
          <p:cNvSpPr txBox="1"/>
          <p:nvPr/>
        </p:nvSpPr>
        <p:spPr>
          <a:xfrm>
            <a:off x="476250" y="1371600"/>
            <a:ext cx="81534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7188" indent="-357188" algn="l">
              <a:buFont typeface="Arial" panose="020B0604020202020204" pitchFamily="34" charset="0"/>
              <a:buChar char="•"/>
            </a:pPr>
            <a:r>
              <a:rPr lang="en-US" altLang="zh-TW" sz="3200" b="0" i="0" dirty="0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browser process</a:t>
            </a:r>
            <a:r>
              <a:rPr lang="zh-TW" altLang="en-US" sz="3200" b="0" i="0" dirty="0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：瀏覽器功能，例如：網址列、書籤、送出網路請求等。</a:t>
            </a:r>
          </a:p>
          <a:p>
            <a:pPr marL="357188" indent="-357188" algn="l">
              <a:buFont typeface="Arial" panose="020B0604020202020204" pitchFamily="34" charset="0"/>
              <a:buChar char="•"/>
            </a:pPr>
            <a:r>
              <a:rPr lang="en-US" altLang="zh-TW" sz="3200" b="0" i="0" dirty="0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renderer process</a:t>
            </a:r>
            <a:r>
              <a:rPr lang="zh-TW" altLang="en-US" sz="3200" b="0" i="0" dirty="0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：渲染網頁檔案。基本上每個 </a:t>
            </a:r>
            <a:r>
              <a:rPr lang="en-US" altLang="zh-TW" sz="3200" b="0" i="0" dirty="0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tab </a:t>
            </a:r>
            <a:r>
              <a:rPr lang="zh-TW" altLang="en-US" sz="3200" b="0" i="0" dirty="0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擁有自己獨立運作的 </a:t>
            </a:r>
            <a:r>
              <a:rPr lang="en-US" altLang="zh-TW" sz="3200" b="0" i="0" dirty="0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renderer process</a:t>
            </a:r>
            <a:r>
              <a:rPr lang="zh-TW" altLang="en-US" sz="3200" b="0" i="0" dirty="0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，每個 </a:t>
            </a:r>
            <a:r>
              <a:rPr lang="en-US" altLang="zh-TW" sz="3200" b="0" i="0" dirty="0" err="1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iframe</a:t>
            </a:r>
            <a:r>
              <a:rPr lang="en-US" altLang="zh-TW" sz="3200" b="0" i="0" dirty="0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TW" altLang="en-US" sz="3200" b="0" i="0" dirty="0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也是由個別的 </a:t>
            </a:r>
            <a:r>
              <a:rPr lang="en-US" altLang="zh-TW" sz="3200" b="0" i="0" dirty="0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renderer process </a:t>
            </a:r>
            <a:r>
              <a:rPr lang="zh-TW" altLang="en-US" sz="3200" b="0" i="0" dirty="0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來負責執行</a:t>
            </a:r>
            <a:endParaRPr lang="en-US" altLang="zh-TW" sz="3200" b="0" i="0" dirty="0">
              <a:effectLst/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512853239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1905000" y="152400"/>
            <a:ext cx="57150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處理下載回來的檔案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5/2/2023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24</a:t>
            </a:fld>
            <a:endParaRPr kumimoji="0" lang="en-US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54D51629-6478-40B0-266D-C39EAC81C327}"/>
              </a:ext>
            </a:extLst>
          </p:cNvPr>
          <p:cNvSpPr txBox="1"/>
          <p:nvPr/>
        </p:nvSpPr>
        <p:spPr>
          <a:xfrm>
            <a:off x="476250" y="1371600"/>
            <a:ext cx="815340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向網站發送請求，接收請求，並下載檔案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網站下載回來的檔案都有固定的種類，如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靜態的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html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，影像，互動的元件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將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html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解析成可供人類閱讀的樣式，並適當渲染其中的元件，如</a:t>
            </a:r>
            <a:r>
              <a:rPr kumimoji="1" lang="zh-TW" altLang="en-US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文字，樣式、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影像、聲音、影片等多媒體資料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提供一個平台讓使用者和遠端的網站互動，如表單填寫並上傳回網站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提供一個執行平台給下載回來，且相容的程式碼運行，如</a:t>
            </a:r>
            <a:r>
              <a:rPr kumimoji="1" lang="en-US" altLang="zh-TW" sz="3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Javascript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2315984753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1905000" y="152400"/>
            <a:ext cx="57150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瀏覽器的運作方式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5/2/2023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25</a:t>
            </a:fld>
            <a:endParaRPr kumimoji="0" lang="en-US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54D51629-6478-40B0-266D-C39EAC81C327}"/>
              </a:ext>
            </a:extLst>
          </p:cNvPr>
          <p:cNvSpPr txBox="1"/>
          <p:nvPr/>
        </p:nvSpPr>
        <p:spPr>
          <a:xfrm>
            <a:off x="476250" y="1371600"/>
            <a:ext cx="81534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7188" indent="-357188" algn="l">
              <a:buFont typeface="Arial" panose="020B0604020202020204" pitchFamily="34" charset="0"/>
              <a:buChar char="•"/>
            </a:pPr>
            <a:r>
              <a:rPr lang="zh-TW" altLang="en-US" sz="3200" b="0" i="0" dirty="0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某些情況下多個 </a:t>
            </a:r>
            <a:r>
              <a:rPr lang="en-US" altLang="zh-TW" sz="3200" b="0" i="0" dirty="0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tab </a:t>
            </a:r>
            <a:r>
              <a:rPr lang="zh-TW" altLang="en-US" sz="3200" b="0" i="0" dirty="0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會合用一個 </a:t>
            </a:r>
            <a:r>
              <a:rPr lang="en-US" altLang="zh-TW" sz="3200" b="0" i="0" dirty="0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render process</a:t>
            </a:r>
            <a:r>
              <a:rPr lang="zh-TW" altLang="en-US" sz="3200" b="0" i="0" dirty="0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，如多個空白 </a:t>
            </a:r>
            <a:r>
              <a:rPr lang="en-US" altLang="zh-TW" sz="3200" b="0" i="0" dirty="0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tab</a:t>
            </a:r>
            <a:r>
              <a:rPr lang="zh-TW" altLang="en-US" sz="3200" b="0" i="0" dirty="0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、記憶體不足</a:t>
            </a:r>
          </a:p>
          <a:p>
            <a:pPr marL="357188" indent="-357188" algn="l">
              <a:buFont typeface="Arial" panose="020B0604020202020204" pitchFamily="34" charset="0"/>
              <a:buChar char="•"/>
            </a:pPr>
            <a:r>
              <a:rPr lang="en-US" altLang="zh-TW" sz="3200" b="0" i="0" dirty="0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plugin process</a:t>
            </a:r>
            <a:r>
              <a:rPr lang="zh-TW" altLang="en-US" sz="3200" b="0" i="0" dirty="0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：控制網頁所用的 </a:t>
            </a:r>
            <a:r>
              <a:rPr lang="en-US" altLang="zh-TW" sz="3200" b="0" i="0" dirty="0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plugin</a:t>
            </a:r>
            <a:r>
              <a:rPr lang="zh-TW" altLang="en-US" sz="3200" b="0" i="0" dirty="0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，例如：</a:t>
            </a:r>
            <a:r>
              <a:rPr lang="en-US" altLang="zh-TW" sz="3200" b="0" i="0" dirty="0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flash</a:t>
            </a:r>
            <a:r>
              <a:rPr lang="zh-TW" altLang="en-US" sz="3200" b="0" i="0" dirty="0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。</a:t>
            </a:r>
          </a:p>
          <a:p>
            <a:pPr marL="357188" indent="-357188" algn="l">
              <a:buFont typeface="Arial" panose="020B0604020202020204" pitchFamily="34" charset="0"/>
              <a:buChar char="•"/>
            </a:pPr>
            <a:r>
              <a:rPr lang="en-US" altLang="zh-TW" sz="3200" b="0" i="0" dirty="0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GPU process</a:t>
            </a:r>
            <a:r>
              <a:rPr lang="zh-TW" altLang="en-US" sz="3200" b="0" i="0" dirty="0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：處理跨核心的工作與 </a:t>
            </a:r>
            <a:r>
              <a:rPr lang="en-US" altLang="zh-TW" sz="3200" b="0" i="0" dirty="0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3D </a:t>
            </a:r>
            <a:r>
              <a:rPr lang="zh-TW" altLang="en-US" sz="3200" b="0" i="0" dirty="0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圖形繪製。</a:t>
            </a:r>
          </a:p>
        </p:txBody>
      </p:sp>
    </p:spTree>
    <p:extLst>
      <p:ext uri="{BB962C8B-B14F-4D97-AF65-F5344CB8AC3E}">
        <p14:creationId xmlns:p14="http://schemas.microsoft.com/office/powerpoint/2010/main" val="3952173927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3276600" y="304800"/>
            <a:ext cx="30480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實例演示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5/2/2023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26</a:t>
            </a:fld>
            <a:endParaRPr kumimoji="0" lang="en-US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54D51629-6478-40B0-266D-C39EAC81C327}"/>
              </a:ext>
            </a:extLst>
          </p:cNvPr>
          <p:cNvSpPr txBox="1"/>
          <p:nvPr/>
        </p:nvSpPr>
        <p:spPr>
          <a:xfrm>
            <a:off x="476250" y="1371600"/>
            <a:ext cx="81534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在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Google Chrome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中安裝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Disable CSS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擴充功能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試著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disable CSS, </a:t>
            </a:r>
            <a:r>
              <a:rPr kumimoji="1" lang="en-US" altLang="zh-TW" sz="3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Js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,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 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image,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 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cookies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等元件，看網頁變成什麼樣子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58775" indent="-358775">
              <a:buFont typeface="Arial" panose="020B0604020202020204" pitchFamily="34" charset="0"/>
              <a:buChar char="•"/>
            </a:pP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1119751160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557ADEA7-451A-5D60-A4F2-7827C99DF1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1319"/>
            <a:ext cx="9144000" cy="5175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91900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6D1D75E2-D842-E2F1-7ECA-D7870EE08F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25" y="661987"/>
            <a:ext cx="8972550" cy="5534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648135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362D0125-6402-8CD4-E9E2-9EC82E7913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412" y="790575"/>
            <a:ext cx="8639175" cy="527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066975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sz="quarter" idx="11"/>
          </p:nvPr>
        </p:nvSpPr>
        <p:spPr>
          <a:xfrm>
            <a:off x="2971800" y="3048000"/>
            <a:ext cx="5410200" cy="990600"/>
          </a:xfrm>
        </p:spPr>
        <p:txBody>
          <a:bodyPr/>
          <a:lstStyle/>
          <a:p>
            <a:pPr algn="just"/>
            <a:r>
              <a:rPr lang="zh-TW" alt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什麼是網站？</a:t>
            </a:r>
          </a:p>
        </p:txBody>
      </p:sp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01ACAA0C-883C-C966-1259-350A7E7B3BAD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11078AA6-C1A5-45A0-9956-BB8DA3AA2FCD}" type="datetime1">
              <a:rPr kumimoji="0" lang="en-US" altLang="zh-TW" sz="1200" smtClean="0">
                <a:solidFill>
                  <a:schemeClr val="tx2"/>
                </a:solidFill>
              </a:rPr>
              <a:t>5/2/2023</a:t>
            </a:fld>
            <a:endParaRPr kumimoji="0" 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59AC5A1-68ED-EBAF-3E35-202A7D82E38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3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494294193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77FF3AF8-47EA-34D1-C61C-4C9EAD6A6E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92491"/>
            <a:ext cx="9144000" cy="5273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779925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F29D6FC1-5605-8F07-6C10-75C6CB95BB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262" y="1985962"/>
            <a:ext cx="7991475" cy="2886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724667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rendering flow">
            <a:extLst>
              <a:ext uri="{FF2B5EF4-FFF2-40B4-BE49-F238E27FC236}">
                <a16:creationId xmlns:a16="http://schemas.microsoft.com/office/drawing/2014/main" id="{4B7571D2-D4F8-1883-2EC8-CCCF292C38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371600"/>
            <a:ext cx="8226436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3933856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sz="quarter" idx="11"/>
          </p:nvPr>
        </p:nvSpPr>
        <p:spPr>
          <a:xfrm>
            <a:off x="2133600" y="2971800"/>
            <a:ext cx="5410200" cy="990600"/>
          </a:xfrm>
        </p:spPr>
        <p:txBody>
          <a:bodyPr/>
          <a:lstStyle/>
          <a:p>
            <a:pPr algn="just"/>
            <a:r>
              <a:rPr lang="en-US" altLang="zh-TW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HTTP</a:t>
            </a:r>
            <a:r>
              <a:rPr lang="zh-TW" alt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的工作原理</a:t>
            </a:r>
          </a:p>
        </p:txBody>
      </p:sp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01ACAA0C-883C-C966-1259-350A7E7B3BAD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11078AA6-C1A5-45A0-9956-BB8DA3AA2FCD}" type="datetime1">
              <a:rPr kumimoji="0" lang="en-US" altLang="zh-TW" sz="1200" smtClean="0">
                <a:solidFill>
                  <a:schemeClr val="tx2"/>
                </a:solidFill>
              </a:rPr>
              <a:t>5/2/2023</a:t>
            </a:fld>
            <a:endParaRPr kumimoji="0" 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59AC5A1-68ED-EBAF-3E35-202A7D82E38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33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520997618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2057400" y="228600"/>
            <a:ext cx="58674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HTTP</a:t>
            </a: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的工作原理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5/2/2023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34</a:t>
            </a:fld>
            <a:endParaRPr kumimoji="0" lang="en-US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54D51629-6478-40B0-266D-C39EAC81C327}"/>
              </a:ext>
            </a:extLst>
          </p:cNvPr>
          <p:cNvSpPr txBox="1"/>
          <p:nvPr/>
        </p:nvSpPr>
        <p:spPr>
          <a:xfrm>
            <a:off x="476250" y="1371600"/>
            <a:ext cx="81534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當你打開瀏覽器，在網址列輸入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hlinkClick r:id="rId3"/>
              </a:rPr>
              <a:t>www.google.com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時，會發生什麼事？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B6F97CA6-10D4-91B8-8167-5BC0A55DE5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5510" y="2961383"/>
            <a:ext cx="4833020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149911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2057400" y="228600"/>
            <a:ext cx="58674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HTTP</a:t>
            </a: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的工作原理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5/2/2023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35</a:t>
            </a:fld>
            <a:endParaRPr kumimoji="0" lang="en-US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54D51629-6478-40B0-266D-C39EAC81C327}"/>
              </a:ext>
            </a:extLst>
          </p:cNvPr>
          <p:cNvSpPr txBox="1"/>
          <p:nvPr/>
        </p:nvSpPr>
        <p:spPr>
          <a:xfrm>
            <a:off x="495300" y="1752600"/>
            <a:ext cx="81534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8775" indent="-358775">
              <a:buFont typeface="Arial" panose="020B0604020202020204" pitchFamily="34" charset="0"/>
              <a:buChar char="•"/>
            </a:pPr>
            <a:r>
              <a:rPr lang="zh-TW" altLang="en-US" sz="3200" b="0" i="0" dirty="0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瀏覽器是多處理程序</a:t>
            </a:r>
            <a:r>
              <a:rPr lang="en-US" altLang="zh-TW" sz="3200" b="0" i="0" dirty="0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(process)</a:t>
            </a:r>
            <a:r>
              <a:rPr lang="zh-TW" altLang="en-US" sz="3200" b="0" i="0" dirty="0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架構</a:t>
            </a:r>
            <a:endParaRPr lang="en-US" altLang="zh-TW" sz="3200" b="0" i="0" dirty="0">
              <a:effectLst/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lang="zh-TW" altLang="en-US" sz="3200" b="0" i="0" dirty="0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開啟一個應用程式時，會由一個以上的 </a:t>
            </a:r>
            <a:r>
              <a:rPr lang="en-US" altLang="zh-TW" sz="3200" b="0" i="0" dirty="0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process </a:t>
            </a:r>
            <a:r>
              <a:rPr lang="zh-TW" altLang="en-US" sz="3200" b="0" i="0" dirty="0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聯合運作來完成任務</a:t>
            </a:r>
            <a:endParaRPr lang="en-US" altLang="zh-TW" sz="3200" b="0" i="0" dirty="0">
              <a:effectLst/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lang="en-US" altLang="zh-TW" sz="3200" b="0" i="0" dirty="0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process </a:t>
            </a:r>
            <a:r>
              <a:rPr lang="zh-TW" altLang="en-US" sz="3200" b="0" i="0" dirty="0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工作切分給其下的執行緒（</a:t>
            </a:r>
            <a:r>
              <a:rPr lang="en-US" altLang="zh-TW" sz="3200" b="0" i="0" dirty="0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thread</a:t>
            </a:r>
            <a:r>
              <a:rPr lang="zh-TW" altLang="en-US" sz="3200" b="0" i="0" dirty="0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）來協助運作</a:t>
            </a:r>
            <a:endParaRPr lang="en-US" altLang="zh-TW" sz="3200" b="0" i="0" dirty="0">
              <a:effectLst/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lang="zh-TW" altLang="en-US" sz="3200" b="0" i="0" dirty="0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不同</a:t>
            </a:r>
            <a:r>
              <a:rPr lang="en-US" altLang="zh-TW" sz="3200" b="0" i="0" dirty="0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process </a:t>
            </a:r>
            <a:r>
              <a:rPr lang="zh-TW" altLang="en-US" sz="3200" b="0" i="0" dirty="0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間利用 </a:t>
            </a:r>
            <a:r>
              <a:rPr lang="en-US" altLang="zh-TW" sz="3200" b="0" i="0" dirty="0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IPC</a:t>
            </a:r>
            <a:r>
              <a:rPr lang="zh-TW" altLang="en-US" sz="3200" b="0" i="0" dirty="0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（</a:t>
            </a:r>
            <a:r>
              <a:rPr lang="en-US" altLang="zh-TW" sz="3200" b="0" i="0" dirty="0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inter-process communication</a:t>
            </a:r>
            <a:r>
              <a:rPr lang="zh-TW" altLang="en-US" sz="3200" b="0" i="0" dirty="0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）的方式來溝通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571767458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2057400" y="228600"/>
            <a:ext cx="58674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HTTP</a:t>
            </a: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的工作原理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5/2/2023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36</a:t>
            </a:fld>
            <a:endParaRPr kumimoji="0" lang="en-US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54D51629-6478-40B0-266D-C39EAC81C327}"/>
              </a:ext>
            </a:extLst>
          </p:cNvPr>
          <p:cNvSpPr txBox="1"/>
          <p:nvPr/>
        </p:nvSpPr>
        <p:spPr>
          <a:xfrm>
            <a:off x="495300" y="1752600"/>
            <a:ext cx="81534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l">
              <a:buFont typeface="+mj-lt"/>
              <a:buAutoNum type="arabicPeriod"/>
            </a:pPr>
            <a:r>
              <a:rPr lang="zh-TW" altLang="en-US" sz="3200" u="sng" strike="noStrike" dirty="0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網路連線</a:t>
            </a:r>
            <a:endParaRPr lang="zh-TW" altLang="en-US" sz="3200" u="sng" dirty="0">
              <a:effectLst/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zh-TW" altLang="en-US" sz="3200" u="sng" strike="noStrike" dirty="0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伺服器處理請求並返回 </a:t>
            </a:r>
            <a:r>
              <a:rPr lang="en-US" altLang="zh-TW" sz="3200" u="sng" strike="noStrike" dirty="0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 </a:t>
            </a:r>
            <a:r>
              <a:rPr lang="zh-TW" altLang="en-US" sz="3200" u="sng" strike="noStrike" dirty="0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回應</a:t>
            </a:r>
            <a:endParaRPr lang="zh-TW" altLang="en-US" sz="3200" u="sng" dirty="0">
              <a:effectLst/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en-US" altLang="zh-TW" sz="3200" u="sng" strike="noStrike" dirty="0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 </a:t>
            </a:r>
            <a:r>
              <a:rPr lang="zh-TW" altLang="en-US" sz="3200" u="sng" strike="noStrike" dirty="0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快取</a:t>
            </a:r>
            <a:endParaRPr lang="zh-TW" altLang="en-US" sz="3200" u="sng" dirty="0">
              <a:effectLst/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zh-TW" altLang="en-US" sz="3200" u="sng" strike="noStrike" dirty="0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瀏覽器解析與渲染頁面</a:t>
            </a:r>
            <a:endParaRPr lang="zh-TW" altLang="en-US" sz="3200" u="sng" dirty="0">
              <a:effectLst/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zh-TW" altLang="en-US" sz="3200" u="sng" strike="noStrike" dirty="0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其它</a:t>
            </a:r>
            <a:endParaRPr lang="zh-TW" altLang="en-US" sz="3200" u="sng" dirty="0">
              <a:effectLst/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552092151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610E11D4-081E-2F4B-8488-2443658A1C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99" y="1219200"/>
            <a:ext cx="8536603" cy="449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8311480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5C774883-20E7-6C1A-78DB-FCAD8DB363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143000"/>
            <a:ext cx="8366760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854560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13353B7E-F74C-CA07-1C41-0BC1C64456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571625"/>
            <a:ext cx="7772400" cy="371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663965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1981200" y="170631"/>
            <a:ext cx="55626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你覺得網站的樣子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5/2/2023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4</a:t>
            </a:fld>
            <a:endParaRPr kumimoji="0" lang="en-US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047BB82E-40D3-17CD-5493-000114D022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557" y="1341863"/>
            <a:ext cx="7968885" cy="5187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454988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6C8711CD-6C5E-7C5E-B1D7-38F2560717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250" y="838200"/>
            <a:ext cx="7429500" cy="209550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B96CC0F9-AEF1-B553-820C-1518B2FB75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250" y="3581400"/>
            <a:ext cx="7467600" cy="226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425316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D3FCE9DE-9A8D-B0AF-A636-0259760729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950" y="1095375"/>
            <a:ext cx="7658100" cy="466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670662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AF720742-B46C-E849-C102-209E3BF7B8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950" y="1166812"/>
            <a:ext cx="7658100" cy="452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922284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C52A60D2-342A-D803-5B00-38B73A7AB4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75" y="438150"/>
            <a:ext cx="8782050" cy="598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747454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AA3E6537-FAAE-09F1-312A-0EB971F308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862" y="142875"/>
            <a:ext cx="8296275" cy="657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14795"/>
      </p:ext>
    </p:extLst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8D64A4BE-D052-F8E0-7873-5FE37DB560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219200"/>
            <a:ext cx="8277685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546513"/>
      </p:ext>
    </p:extLst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A44BDBB8-3F7F-31D1-06A6-CB75DDBF7C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087" y="1214437"/>
            <a:ext cx="6981825" cy="442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459888"/>
      </p:ext>
    </p:extLst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C3F203FD-EF95-AD2A-4AA5-58FF7BFC86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712" y="447675"/>
            <a:ext cx="8410575" cy="596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43449"/>
      </p:ext>
    </p:extLst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4EC86C5E-34D0-112A-7071-2564039E88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4050" y="1928812"/>
            <a:ext cx="5295900" cy="300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538106"/>
      </p:ext>
    </p:extLst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3C46D86B-05B4-DC4A-F234-00CFF82583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787" y="685800"/>
            <a:ext cx="7972425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054047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2286000" y="152400"/>
            <a:ext cx="55626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網站真正的樣子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5/2/2023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5</a:t>
            </a:fld>
            <a:endParaRPr kumimoji="0" 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F8CB131-0CF7-417A-0CEF-045F17E3E7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00200"/>
            <a:ext cx="9144000" cy="4187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261559"/>
      </p:ext>
    </p:extLst>
  </p:cSld>
  <p:clrMapOvr>
    <a:masterClrMapping/>
  </p:clrMapOvr>
  <p:transition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FA3CEFB3-5B30-4F8C-3F8C-7661082352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175" y="1104900"/>
            <a:ext cx="7105650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095456"/>
      </p:ext>
    </p:extLst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6664AE25-E124-B11E-592D-34FB4EA32C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609600"/>
            <a:ext cx="8534400" cy="5960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057094"/>
      </p:ext>
    </p:extLst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1BDA3BBA-23C3-95E9-AA98-891B202261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05107"/>
            <a:ext cx="9144000" cy="3647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628308"/>
      </p:ext>
    </p:extLst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7E803A64-5023-6A6D-0FDA-23E1E12802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453" y="1371600"/>
            <a:ext cx="8523094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860883"/>
      </p:ext>
    </p:extLst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D4F659A3-1858-CB70-46BA-C68E68AA65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7" y="1276350"/>
            <a:ext cx="9001125" cy="430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545754"/>
      </p:ext>
    </p:extLst>
  </p:cSld>
  <p:clrMapOvr>
    <a:masterClrMapping/>
  </p:clrMapOvr>
  <p:transition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sz="quarter" idx="11"/>
          </p:nvPr>
        </p:nvSpPr>
        <p:spPr>
          <a:xfrm>
            <a:off x="2362200" y="3048000"/>
            <a:ext cx="5410200" cy="990600"/>
          </a:xfrm>
        </p:spPr>
        <p:txBody>
          <a:bodyPr/>
          <a:lstStyle/>
          <a:p>
            <a:pPr algn="just"/>
            <a:r>
              <a:rPr lang="zh-TW" alt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什麼是網路爬蟲？</a:t>
            </a:r>
          </a:p>
        </p:txBody>
      </p:sp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01ACAA0C-883C-C966-1259-350A7E7B3BAD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11078AA6-C1A5-45A0-9956-BB8DA3AA2FCD}" type="datetime1">
              <a:rPr kumimoji="0" lang="en-US" altLang="zh-TW" sz="1200" smtClean="0">
                <a:solidFill>
                  <a:schemeClr val="tx2"/>
                </a:solidFill>
              </a:rPr>
              <a:t>5/2/2023</a:t>
            </a:fld>
            <a:endParaRPr kumimoji="0" 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59AC5A1-68ED-EBAF-3E35-202A7D82E38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55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155599395"/>
      </p:ext>
    </p:extLst>
  </p:cSld>
  <p:clrMapOvr>
    <a:masterClrMapping/>
  </p:clrMapOvr>
  <p:transition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2057400" y="228600"/>
            <a:ext cx="58674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什麼是網路爬蟲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5/2/2023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56</a:t>
            </a:fld>
            <a:endParaRPr kumimoji="0" lang="en-US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54D51629-6478-40B0-266D-C39EAC81C327}"/>
              </a:ext>
            </a:extLst>
          </p:cNvPr>
          <p:cNvSpPr txBox="1"/>
          <p:nvPr/>
        </p:nvSpPr>
        <p:spPr>
          <a:xfrm>
            <a:off x="685800" y="1447800"/>
            <a:ext cx="81534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8775" indent="-358775">
              <a:buFont typeface="Arial" panose="020B0604020202020204" pitchFamily="34" charset="0"/>
              <a:buChar char="•"/>
            </a:pPr>
            <a:r>
              <a:rPr lang="zh-TW" altLang="en-US" sz="3200" b="0" i="0" dirty="0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利用</a:t>
            </a:r>
            <a:r>
              <a:rPr lang="en-US" altLang="zh-TW" sz="3200" b="0" i="0" dirty="0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HTTP</a:t>
            </a:r>
            <a:r>
              <a:rPr lang="zh-TW" altLang="en-US" sz="3200" b="0" i="0" dirty="0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將需要的資源檔下載回來</a:t>
            </a:r>
            <a:endParaRPr lang="en-US" altLang="zh-TW" sz="3200" b="0" i="0" dirty="0">
              <a:effectLst/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利用程式將瀏覽器取代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將需要的資源下載回來後，再從中提取其中我們想要的資料，如特定文字、影像，多媒體內容等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通常是針對某個規則來爬取，例如某個網站中的什麼資料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99%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爬回來的資料都是無用的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最重要的是後續的資料清理、儲存、索引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3562755412"/>
      </p:ext>
    </p:extLst>
  </p:cSld>
  <p:clrMapOvr>
    <a:masterClrMapping/>
  </p:clrMapOvr>
  <p:transition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2057400" y="228600"/>
            <a:ext cx="58674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什麼是網路爬蟲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5/2/2023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57</a:t>
            </a:fld>
            <a:endParaRPr kumimoji="0" lang="en-US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54D51629-6478-40B0-266D-C39EAC81C327}"/>
              </a:ext>
            </a:extLst>
          </p:cNvPr>
          <p:cNvSpPr txBox="1"/>
          <p:nvPr/>
        </p:nvSpPr>
        <p:spPr>
          <a:xfrm>
            <a:off x="685800" y="1447800"/>
            <a:ext cx="8153400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搜尋引擎公司會想辦法爬取全世界所有的網站資源，並且存在自己的電腦中，稱之為通用爬蟲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一般我們使用「網路爬蟲」會針對特定網站，稱之為「搜集爬蟲」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操作時，伺服器不一定知道是瀏覽器在下載資料還是爬蟲在下載資料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伺服器有時會禁止爬蟲下載，稱之為「反爬蟲」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破解「反爬蟲」的技術稱為「反反爬蟲」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58775" indent="-358775">
              <a:buFont typeface="Arial" panose="020B0604020202020204" pitchFamily="34" charset="0"/>
              <a:buChar char="•"/>
            </a:pP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58775" indent="-358775">
              <a:buFont typeface="Arial" panose="020B0604020202020204" pitchFamily="34" charset="0"/>
              <a:buChar char="•"/>
            </a:pP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2718451405"/>
      </p:ext>
    </p:extLst>
  </p:cSld>
  <p:clrMapOvr>
    <a:masterClrMapping/>
  </p:clrMapOvr>
  <p:transition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2209800" y="228600"/>
            <a:ext cx="58674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什麼是網路爬蟲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5/2/2023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58</a:t>
            </a:fld>
            <a:endParaRPr kumimoji="0" lang="en-US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54D51629-6478-40B0-266D-C39EAC81C327}"/>
              </a:ext>
            </a:extLst>
          </p:cNvPr>
          <p:cNvSpPr txBox="1"/>
          <p:nvPr/>
        </p:nvSpPr>
        <p:spPr>
          <a:xfrm>
            <a:off x="685800" y="1447800"/>
            <a:ext cx="815340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首先指定一個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URL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給爬蟲程式，稱為種子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爬蟲程式將這個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URL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所代表頁面中的資料下載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更重要的是把這個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URL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中所有其它的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hyperlink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都找出來，並且再找出下一層，利用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recursive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的方式把所有的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hyperlink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都儲存下來，稱之為「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crawl frontier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」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然後再從這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frontier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中將所有的資料都下載回來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58775" indent="-358775">
              <a:buFont typeface="Arial" panose="020B0604020202020204" pitchFamily="34" charset="0"/>
              <a:buChar char="•"/>
            </a:pP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570949942"/>
      </p:ext>
    </p:extLst>
  </p:cSld>
  <p:clrMapOvr>
    <a:masterClrMapping/>
  </p:clrMapOvr>
  <p:transition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sz="quarter" idx="11"/>
          </p:nvPr>
        </p:nvSpPr>
        <p:spPr>
          <a:xfrm>
            <a:off x="2514600" y="3048000"/>
            <a:ext cx="5410200" cy="990600"/>
          </a:xfrm>
        </p:spPr>
        <p:txBody>
          <a:bodyPr/>
          <a:lstStyle/>
          <a:p>
            <a:pPr algn="just"/>
            <a:r>
              <a:rPr lang="en-US" altLang="zh-TW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JSON</a:t>
            </a:r>
            <a:r>
              <a:rPr lang="zh-TW" alt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資料格式</a:t>
            </a:r>
          </a:p>
        </p:txBody>
      </p:sp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01ACAA0C-883C-C966-1259-350A7E7B3BAD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11078AA6-C1A5-45A0-9956-BB8DA3AA2FCD}" type="datetime1">
              <a:rPr kumimoji="0" lang="en-US" altLang="zh-TW" sz="1200" smtClean="0">
                <a:solidFill>
                  <a:schemeClr val="tx2"/>
                </a:solidFill>
              </a:rPr>
              <a:t>5/2/2023</a:t>
            </a:fld>
            <a:endParaRPr kumimoji="0" 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59AC5A1-68ED-EBAF-3E35-202A7D82E38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59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604617160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2286000" y="152400"/>
            <a:ext cx="55626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網站真正的樣子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5/2/2023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6</a:t>
            </a:fld>
            <a:endParaRPr kumimoji="0" lang="en-US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54D51629-6478-40B0-266D-C39EAC81C327}"/>
              </a:ext>
            </a:extLst>
          </p:cNvPr>
          <p:cNvSpPr txBox="1"/>
          <p:nvPr/>
        </p:nvSpPr>
        <p:spPr>
          <a:xfrm>
            <a:off x="609600" y="1295400"/>
            <a:ext cx="79248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en-US" altLang="zh-TW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curl https://tw.yahoo.com/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4ED1061B-6C7D-48FC-32F7-CC3EA99E61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77" y="2286000"/>
            <a:ext cx="8883573" cy="3968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423417"/>
      </p:ext>
    </p:extLst>
  </p:cSld>
  <p:clrMapOvr>
    <a:masterClrMapping/>
  </p:clrMapOvr>
  <p:transition>
    <p:fade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2362200" y="228600"/>
            <a:ext cx="58674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JSON</a:t>
            </a: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資料格式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5/2/2023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60</a:t>
            </a:fld>
            <a:endParaRPr kumimoji="0" lang="en-US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54D51629-6478-40B0-266D-C39EAC81C327}"/>
              </a:ext>
            </a:extLst>
          </p:cNvPr>
          <p:cNvSpPr txBox="1"/>
          <p:nvPr/>
        </p:nvSpPr>
        <p:spPr>
          <a:xfrm>
            <a:off x="533400" y="1447800"/>
            <a:ext cx="8305800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絕大部分網站非靜態頁面，主要是動態載入資料庫中的資料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網站的目的是提供資料，但主要對象是人類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HTML&amp;CSS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的目的是方便人類觀看，主是一種「資料」的表現層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資料表現層有很多類型，如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html,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 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txt,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 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xml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等。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網路爬蟲是程式，通常不需要有表現層，方便網路資料交換即可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最常用的伺服器和程式之間交換資料的格式是使用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JSON</a:t>
            </a:r>
          </a:p>
          <a:p>
            <a:pPr marL="358775" indent="-358775">
              <a:buFont typeface="Arial" panose="020B0604020202020204" pitchFamily="34" charset="0"/>
              <a:buChar char="•"/>
            </a:pP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1206237531"/>
      </p:ext>
    </p:extLst>
  </p:cSld>
  <p:clrMapOvr>
    <a:masterClrMapping/>
  </p:clrMapOvr>
  <p:transition>
    <p:fad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2362200" y="228600"/>
            <a:ext cx="58674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JSON</a:t>
            </a: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資料格式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5/2/2023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61</a:t>
            </a:fld>
            <a:endParaRPr kumimoji="0" lang="en-US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54D51629-6478-40B0-266D-C39EAC81C327}"/>
              </a:ext>
            </a:extLst>
          </p:cNvPr>
          <p:cNvSpPr txBox="1"/>
          <p:nvPr/>
        </p:nvSpPr>
        <p:spPr>
          <a:xfrm>
            <a:off x="533400" y="1447800"/>
            <a:ext cx="830580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JavaScript Object Notion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為全稱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讀音為「</a:t>
            </a:r>
            <a:r>
              <a:rPr kumimoji="1" lang="en-US" altLang="zh-TW" sz="3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jason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」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不需要有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JavaScript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，本身即為一種常用的資料格式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用於程式之間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伺服器之間、伺服器和客戶端之間，客戶端之間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)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的資料交換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有些網站會準備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JSON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資料格式專門給網路爬蟲使用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也可做為平常資料儲存的格式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58775" indent="-358775">
              <a:buFont typeface="Arial" panose="020B0604020202020204" pitchFamily="34" charset="0"/>
              <a:buChar char="•"/>
            </a:pP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2621955823"/>
      </p:ext>
    </p:extLst>
  </p:cSld>
  <p:clrMapOvr>
    <a:masterClrMapping/>
  </p:clrMapOvr>
  <p:transition>
    <p:fad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2362200" y="228600"/>
            <a:ext cx="58674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一個</a:t>
            </a:r>
            <a:r>
              <a:rPr kumimoji="0" lang="en-US" altLang="zh-TW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JSON</a:t>
            </a: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應用範例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5/2/2023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62</a:t>
            </a:fld>
            <a:endParaRPr kumimoji="0" lang="en-US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54D51629-6478-40B0-266D-C39EAC81C327}"/>
              </a:ext>
            </a:extLst>
          </p:cNvPr>
          <p:cNvSpPr txBox="1"/>
          <p:nvPr/>
        </p:nvSpPr>
        <p:spPr>
          <a:xfrm>
            <a:off x="533400" y="1447800"/>
            <a:ext cx="830580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zh-TW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JSON </a:t>
            </a: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最常用用在 </a:t>
            </a:r>
            <a:r>
              <a:rPr lang="en-US" altLang="zh-TW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Web </a:t>
            </a: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網頁程式從 </a:t>
            </a:r>
            <a:r>
              <a:rPr lang="en-US" altLang="zh-TW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Server </a:t>
            </a: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端傳送資料給 </a:t>
            </a:r>
            <a:r>
              <a:rPr lang="en-US" altLang="zh-TW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browser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典型範例就是透過 </a:t>
            </a:r>
            <a:r>
              <a:rPr lang="en-US" altLang="zh-TW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AJAX </a:t>
            </a: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方式交換 </a:t>
            </a:r>
            <a:r>
              <a:rPr lang="en-US" altLang="zh-TW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JSON </a:t>
            </a: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資料</a:t>
            </a:r>
            <a:r>
              <a:rPr lang="en-US" altLang="zh-TW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動態更新頁面</a:t>
            </a:r>
            <a:r>
              <a:rPr lang="en-US" altLang="zh-TW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3200" b="0" i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zh-TW" altLang="en-US" sz="2800" b="0" i="0" dirty="0">
                <a:solidFill>
                  <a:srgbClr val="FFFF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使用者點選了線上產品縮圖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TW" sz="2800" b="0" i="0" dirty="0">
                <a:solidFill>
                  <a:srgbClr val="FFFF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JavaScript </a:t>
            </a:r>
            <a:r>
              <a:rPr lang="zh-TW" altLang="en-US" sz="2800" b="0" i="0" dirty="0">
                <a:solidFill>
                  <a:srgbClr val="FFFF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透過 </a:t>
            </a:r>
            <a:r>
              <a:rPr lang="en-US" altLang="zh-TW" sz="2800" b="0" i="0" dirty="0">
                <a:solidFill>
                  <a:srgbClr val="FFFF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AJAX </a:t>
            </a:r>
            <a:r>
              <a:rPr lang="zh-TW" altLang="en-US" sz="2800" b="0" i="0" dirty="0">
                <a:solidFill>
                  <a:srgbClr val="FFFF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方式將產品 </a:t>
            </a:r>
            <a:r>
              <a:rPr lang="en-US" altLang="zh-TW" sz="2800" b="0" i="0" dirty="0">
                <a:solidFill>
                  <a:srgbClr val="FFFF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ID </a:t>
            </a:r>
            <a:r>
              <a:rPr lang="zh-TW" altLang="en-US" sz="2800" b="0" i="0" dirty="0">
                <a:solidFill>
                  <a:srgbClr val="FFFF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傳送給伺服器端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zh-TW" altLang="en-US" sz="2800" b="0" i="0" dirty="0">
                <a:solidFill>
                  <a:srgbClr val="FFFF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伺服器端收到 </a:t>
            </a:r>
            <a:r>
              <a:rPr lang="en-US" altLang="zh-TW" sz="2800" b="0" i="0" dirty="0">
                <a:solidFill>
                  <a:srgbClr val="FFFF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ID</a:t>
            </a:r>
            <a:r>
              <a:rPr lang="zh-TW" altLang="en-US" sz="2800" b="0" i="0" dirty="0">
                <a:solidFill>
                  <a:srgbClr val="FFFF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，將產品資料 </a:t>
            </a:r>
            <a:r>
              <a:rPr lang="en-US" altLang="zh-TW" sz="2800" b="0" i="0" dirty="0">
                <a:solidFill>
                  <a:srgbClr val="FFFF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(ex </a:t>
            </a:r>
            <a:r>
              <a:rPr lang="zh-TW" altLang="en-US" sz="2800" b="0" i="0" dirty="0">
                <a:solidFill>
                  <a:srgbClr val="FFFF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價格</a:t>
            </a:r>
            <a:r>
              <a:rPr lang="en-US" altLang="zh-TW" sz="2800" b="0" i="0" dirty="0">
                <a:solidFill>
                  <a:srgbClr val="FFFF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,</a:t>
            </a:r>
            <a:r>
              <a:rPr lang="zh-TW" altLang="en-US" sz="2800" b="0" i="0" dirty="0">
                <a:solidFill>
                  <a:srgbClr val="FFFF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描述</a:t>
            </a:r>
            <a:r>
              <a:rPr lang="en-US" altLang="zh-TW" sz="2800" b="0" i="0" dirty="0">
                <a:solidFill>
                  <a:srgbClr val="FFFF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) </a:t>
            </a:r>
            <a:r>
              <a:rPr lang="zh-TW" altLang="en-US" sz="2800" b="0" i="0" dirty="0">
                <a:solidFill>
                  <a:srgbClr val="FFFF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編碼成 </a:t>
            </a:r>
            <a:r>
              <a:rPr lang="en-US" altLang="zh-TW" sz="2800" b="0" i="0" dirty="0">
                <a:solidFill>
                  <a:srgbClr val="FFFF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JSON </a:t>
            </a:r>
            <a:r>
              <a:rPr lang="zh-TW" altLang="en-US" sz="2800" b="0" i="0" dirty="0">
                <a:solidFill>
                  <a:srgbClr val="FFFF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資料，並且回傳給瀏覽器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TW" sz="2800" b="0" i="0" dirty="0">
                <a:solidFill>
                  <a:srgbClr val="FFFF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JavaScript </a:t>
            </a:r>
            <a:r>
              <a:rPr lang="zh-TW" altLang="en-US" sz="2800" b="0" i="0" dirty="0">
                <a:solidFill>
                  <a:srgbClr val="FFFF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收到 </a:t>
            </a:r>
            <a:r>
              <a:rPr lang="en-US" altLang="zh-TW" sz="2800" b="0" i="0" dirty="0">
                <a:solidFill>
                  <a:srgbClr val="FFFF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JSON </a:t>
            </a:r>
            <a:r>
              <a:rPr lang="zh-TW" altLang="en-US" sz="2800" b="0" i="0" dirty="0">
                <a:solidFill>
                  <a:srgbClr val="FFFF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資料，將其解碼 </a:t>
            </a:r>
            <a:r>
              <a:rPr lang="en-US" altLang="zh-TW" sz="2800" b="0" i="0" dirty="0">
                <a:solidFill>
                  <a:srgbClr val="FFFF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(decode) </a:t>
            </a:r>
            <a:r>
              <a:rPr lang="zh-TW" altLang="en-US" sz="2800" b="0" i="0" dirty="0">
                <a:solidFill>
                  <a:srgbClr val="FFFF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並且將資料顯示在網頁上</a:t>
            </a:r>
          </a:p>
        </p:txBody>
      </p:sp>
    </p:spTree>
    <p:extLst>
      <p:ext uri="{BB962C8B-B14F-4D97-AF65-F5344CB8AC3E}">
        <p14:creationId xmlns:p14="http://schemas.microsoft.com/office/powerpoint/2010/main" val="3979454481"/>
      </p:ext>
    </p:extLst>
  </p:cSld>
  <p:clrMapOvr>
    <a:masterClrMapping/>
  </p:clrMapOvr>
  <p:transition>
    <p:fad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D855CC84-4E5B-B7FC-9DA7-4535DFEAFD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1066800"/>
            <a:ext cx="6378575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095058"/>
      </p:ext>
    </p:extLst>
  </p:cSld>
  <p:clrMapOvr>
    <a:masterClrMapping/>
  </p:clrMapOvr>
  <p:transition>
    <p:fad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4B2BF193-BA8F-083E-220E-9CA14765A8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8887" y="2047875"/>
            <a:ext cx="4086225" cy="276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113817"/>
      </p:ext>
    </p:extLst>
  </p:cSld>
  <p:clrMapOvr>
    <a:masterClrMapping/>
  </p:clrMapOvr>
  <p:transition>
    <p:fade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287C963F-2997-F4CF-AF2F-351038FECF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00" y="1814512"/>
            <a:ext cx="4876800" cy="322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67348"/>
      </p:ext>
    </p:extLst>
  </p:cSld>
  <p:clrMapOvr>
    <a:masterClrMapping/>
  </p:clrMapOvr>
  <p:transition>
    <p:fade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A0A2DE47-0DF9-A090-D11E-383D7B1A33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1275" y="1585912"/>
            <a:ext cx="3981450" cy="3686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962198"/>
      </p:ext>
    </p:extLst>
  </p:cSld>
  <p:clrMapOvr>
    <a:masterClrMapping/>
  </p:clrMapOvr>
  <p:transition>
    <p:fade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DFDA9CDF-148A-67FC-2B9B-90EDCEE02E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6050" y="2119312"/>
            <a:ext cx="3771900" cy="261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537465"/>
      </p:ext>
    </p:extLst>
  </p:cSld>
  <p:clrMapOvr>
    <a:masterClrMapping/>
  </p:clrMapOvr>
  <p:transition>
    <p:fade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37521BCE-6DF2-0FEC-D98E-DD30EE7095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150" y="733425"/>
            <a:ext cx="8267700" cy="539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121668"/>
      </p:ext>
    </p:extLst>
  </p:cSld>
  <p:clrMapOvr>
    <a:masterClrMapping/>
  </p:clrMapOvr>
  <p:transition>
    <p:fade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7465CCC8-37E8-CA97-DF95-80A4E6145C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412" y="1404937"/>
            <a:ext cx="7877175" cy="404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194306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sz="quarter" idx="11"/>
          </p:nvPr>
        </p:nvSpPr>
        <p:spPr>
          <a:xfrm>
            <a:off x="2286000" y="3048000"/>
            <a:ext cx="5410200" cy="990600"/>
          </a:xfrm>
        </p:spPr>
        <p:txBody>
          <a:bodyPr/>
          <a:lstStyle/>
          <a:p>
            <a:pPr algn="just"/>
            <a:r>
              <a:rPr lang="zh-TW" alt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網站在什麼地方？</a:t>
            </a:r>
          </a:p>
        </p:txBody>
      </p:sp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01ACAA0C-883C-C966-1259-350A7E7B3BAD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11078AA6-C1A5-45A0-9956-BB8DA3AA2FCD}" type="datetime1">
              <a:rPr kumimoji="0" lang="en-US" altLang="zh-TW" sz="1200" smtClean="0">
                <a:solidFill>
                  <a:schemeClr val="tx2"/>
                </a:solidFill>
              </a:rPr>
              <a:t>5/2/2023</a:t>
            </a:fld>
            <a:endParaRPr kumimoji="0" 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59AC5A1-68ED-EBAF-3E35-202A7D82E38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7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51371128"/>
      </p:ext>
    </p:extLst>
  </p:cSld>
  <p:clrMapOvr>
    <a:masterClrMapping/>
  </p:clrMapOvr>
  <p:transition>
    <p:fade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A791FA76-F477-CB7A-E44D-869AE4CA5C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363" y="1295400"/>
            <a:ext cx="7513273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152455"/>
      </p:ext>
    </p:extLst>
  </p:cSld>
  <p:clrMapOvr>
    <a:masterClrMapping/>
  </p:clrMapOvr>
  <p:transition>
    <p:fade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sz="quarter" idx="11"/>
          </p:nvPr>
        </p:nvSpPr>
        <p:spPr>
          <a:xfrm>
            <a:off x="2667000" y="3048000"/>
            <a:ext cx="5410200" cy="990600"/>
          </a:xfrm>
        </p:spPr>
        <p:txBody>
          <a:bodyPr/>
          <a:lstStyle/>
          <a:p>
            <a:pPr algn="just"/>
            <a:r>
              <a:rPr lang="zh-TW" alt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基本環境安裝</a:t>
            </a:r>
          </a:p>
        </p:txBody>
      </p:sp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01ACAA0C-883C-C966-1259-350A7E7B3BAD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11078AA6-C1A5-45A0-9956-BB8DA3AA2FCD}" type="datetime1">
              <a:rPr kumimoji="0" lang="en-US" altLang="zh-TW" sz="1200" smtClean="0">
                <a:solidFill>
                  <a:schemeClr val="tx2"/>
                </a:solidFill>
              </a:rPr>
              <a:t>5/2/2023</a:t>
            </a:fld>
            <a:endParaRPr kumimoji="0" 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59AC5A1-68ED-EBAF-3E35-202A7D82E38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71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384798730"/>
      </p:ext>
    </p:extLst>
  </p:cSld>
  <p:clrMapOvr>
    <a:masterClrMapping/>
  </p:clrMapOvr>
  <p:transition>
    <p:fade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2133600" y="228600"/>
            <a:ext cx="58674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下載及安裝</a:t>
            </a:r>
            <a:r>
              <a:rPr kumimoji="0" lang="en-US" altLang="zh-TW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Python</a:t>
            </a:r>
            <a:endParaRPr kumimoji="0" lang="zh-TW" altLang="en-US" sz="4800" b="1" i="0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5/2/2023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72</a:t>
            </a:fld>
            <a:endParaRPr kumimoji="0" lang="en-US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54D51629-6478-40B0-266D-C39EAC81C327}"/>
              </a:ext>
            </a:extLst>
          </p:cNvPr>
          <p:cNvSpPr txBox="1"/>
          <p:nvPr/>
        </p:nvSpPr>
        <p:spPr>
          <a:xfrm>
            <a:off x="533400" y="1447800"/>
            <a:ext cx="83058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至瀏覽器上搜尋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python</a:t>
            </a: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至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python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官網下載最新版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安裝時要把環境變數加入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安裝完畢後要取消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Windows 256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檔名限制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安裝下載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Windows Terminal</a:t>
            </a: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安裝完之後開啟一個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Windows Terminal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，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power shell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或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command prompt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都可以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執行 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python --version</a:t>
            </a:r>
          </a:p>
          <a:p>
            <a:pPr marL="358775" indent="-358775">
              <a:buFont typeface="Arial" panose="020B0604020202020204" pitchFamily="34" charset="0"/>
              <a:buChar char="•"/>
            </a:pP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2178769391"/>
      </p:ext>
    </p:extLst>
  </p:cSld>
  <p:clrMapOvr>
    <a:masterClrMapping/>
  </p:clrMapOvr>
  <p:transition>
    <p:fade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1676400" y="228600"/>
            <a:ext cx="63246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建立</a:t>
            </a: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python</a:t>
            </a: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虛擬環境</a:t>
            </a:r>
            <a:endParaRPr kumimoji="0" lang="zh-TW" altLang="en-US" sz="4800" b="1" i="0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5/2/2023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73</a:t>
            </a:fld>
            <a:endParaRPr kumimoji="0" lang="en-US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54D51629-6478-40B0-266D-C39EAC81C327}"/>
              </a:ext>
            </a:extLst>
          </p:cNvPr>
          <p:cNvSpPr txBox="1"/>
          <p:nvPr/>
        </p:nvSpPr>
        <p:spPr>
          <a:xfrm>
            <a:off x="533400" y="1447800"/>
            <a:ext cx="830580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開始一個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windows terminal</a:t>
            </a: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在家目錄下建立一個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workspace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的目錄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815975" lvl="1" indent="-358775">
              <a:buFont typeface="Arial" panose="020B0604020202020204" pitchFamily="34" charset="0"/>
              <a:buChar char="•"/>
            </a:pPr>
            <a:r>
              <a:rPr kumimoji="1" lang="en-US" altLang="zh-TW" sz="32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mkdir</a:t>
            </a:r>
            <a:r>
              <a:rPr kumimoji="1" lang="en-US" altLang="zh-TW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 workspace</a:t>
            </a:r>
          </a:p>
          <a:p>
            <a:pPr marL="815975" lvl="1" indent="-358775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cd</a:t>
            </a:r>
            <a:r>
              <a:rPr kumimoji="1" lang="zh-TW" altLang="en-US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 </a:t>
            </a:r>
            <a:r>
              <a:rPr kumimoji="1" lang="en-US" altLang="zh-TW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workspace</a:t>
            </a: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安裝</a:t>
            </a:r>
            <a:r>
              <a:rPr kumimoji="1" lang="en-US" altLang="zh-TW" sz="3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pipenv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815975" lvl="1" indent="-358775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pip install </a:t>
            </a:r>
            <a:r>
              <a:rPr kumimoji="1" lang="en-US" altLang="zh-TW" sz="32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pipenv</a:t>
            </a:r>
            <a:endParaRPr kumimoji="1" lang="en-US" altLang="zh-TW" sz="32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815975" lvl="1" indent="-358775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需要時更新</a:t>
            </a:r>
            <a:r>
              <a:rPr kumimoji="1" lang="en-US" altLang="zh-TW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pip</a:t>
            </a: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利用</a:t>
            </a:r>
            <a:r>
              <a:rPr kumimoji="1" lang="en-US" altLang="zh-TW" sz="3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pipenv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安裝一個套件，此時會順便建立一個新的虛擬環境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815975" lvl="1" indent="-358775">
              <a:buFont typeface="Arial" panose="020B0604020202020204" pitchFamily="34" charset="0"/>
              <a:buChar char="•"/>
            </a:pPr>
            <a:r>
              <a:rPr kumimoji="1" lang="en-US" altLang="zh-TW" sz="32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pipenv</a:t>
            </a:r>
            <a:r>
              <a:rPr kumimoji="1" lang="en-US" altLang="zh-TW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 install requests</a:t>
            </a:r>
          </a:p>
        </p:txBody>
      </p:sp>
    </p:spTree>
    <p:extLst>
      <p:ext uri="{BB962C8B-B14F-4D97-AF65-F5344CB8AC3E}">
        <p14:creationId xmlns:p14="http://schemas.microsoft.com/office/powerpoint/2010/main" val="3439684289"/>
      </p:ext>
    </p:extLst>
  </p:cSld>
  <p:clrMapOvr>
    <a:masterClrMapping/>
  </p:clrMapOvr>
  <p:transition>
    <p:fade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1676400" y="228600"/>
            <a:ext cx="63246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建立</a:t>
            </a: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python</a:t>
            </a: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虛擬環境</a:t>
            </a:r>
            <a:endParaRPr kumimoji="0" lang="zh-TW" altLang="en-US" sz="4800" b="1" i="0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5/2/2023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74</a:t>
            </a:fld>
            <a:endParaRPr kumimoji="0" lang="en-US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54D51629-6478-40B0-266D-C39EAC81C327}"/>
              </a:ext>
            </a:extLst>
          </p:cNvPr>
          <p:cNvSpPr txBox="1"/>
          <p:nvPr/>
        </p:nvSpPr>
        <p:spPr>
          <a:xfrm>
            <a:off x="533400" y="1447800"/>
            <a:ext cx="83058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進入剛才的目錄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815975" lvl="1" indent="-358775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cd workspace</a:t>
            </a:r>
          </a:p>
          <a:p>
            <a:pPr marL="815975" lvl="1" indent="-358775">
              <a:buFont typeface="Arial" panose="020B0604020202020204" pitchFamily="34" charset="0"/>
              <a:buChar char="•"/>
            </a:pPr>
            <a:r>
              <a:rPr kumimoji="1" lang="en-US" altLang="zh-TW" sz="32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pipenv</a:t>
            </a:r>
            <a:r>
              <a:rPr kumimoji="1" lang="en-US" altLang="zh-TW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 shell</a:t>
            </a:r>
          </a:p>
          <a:p>
            <a:pPr marL="815975" lvl="1" indent="-358775">
              <a:buFont typeface="Arial" panose="020B0604020202020204" pitchFamily="34" charset="0"/>
              <a:buChar char="•"/>
            </a:pPr>
            <a:r>
              <a:rPr kumimoji="1" lang="en-US" altLang="zh-TW" sz="32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pipenv</a:t>
            </a:r>
            <a:r>
              <a:rPr kumimoji="1" lang="en-US" altLang="zh-TW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 –</a:t>
            </a:r>
            <a:r>
              <a:rPr kumimoji="1" lang="en-US" altLang="zh-TW" sz="32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venv</a:t>
            </a:r>
            <a:endParaRPr kumimoji="1" lang="en-US" altLang="zh-TW" sz="32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815975" lvl="1" indent="-358775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python</a:t>
            </a:r>
          </a:p>
          <a:p>
            <a:pPr marL="815975" lvl="1" indent="-358775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輸入</a:t>
            </a:r>
            <a:r>
              <a:rPr kumimoji="1" lang="en-US" altLang="zh-TW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import requests</a:t>
            </a:r>
            <a:r>
              <a:rPr kumimoji="1" lang="zh-TW" altLang="en-US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不會出錯</a:t>
            </a:r>
            <a:endParaRPr kumimoji="1" lang="en-US" altLang="zh-TW" sz="32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815975" lvl="1" indent="-358775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exit()</a:t>
            </a:r>
            <a:r>
              <a:rPr kumimoji="1" lang="zh-TW" altLang="en-US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離開</a:t>
            </a:r>
            <a:endParaRPr kumimoji="1" lang="en-US" altLang="zh-TW" sz="32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2991129507"/>
      </p:ext>
    </p:extLst>
  </p:cSld>
  <p:clrMapOvr>
    <a:masterClrMapping/>
  </p:clrMapOvr>
  <p:transition>
    <p:fade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sz="quarter" idx="11"/>
          </p:nvPr>
        </p:nvSpPr>
        <p:spPr>
          <a:xfrm>
            <a:off x="2667000" y="3048000"/>
            <a:ext cx="5410200" cy="990600"/>
          </a:xfrm>
        </p:spPr>
        <p:txBody>
          <a:bodyPr/>
          <a:lstStyle/>
          <a:p>
            <a:pPr algn="just"/>
            <a:r>
              <a:rPr lang="en-US" altLang="zh-TW" sz="4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Vs.code</a:t>
            </a:r>
            <a:r>
              <a:rPr lang="zh-TW" alt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的安裝</a:t>
            </a:r>
          </a:p>
        </p:txBody>
      </p:sp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01ACAA0C-883C-C966-1259-350A7E7B3BAD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11078AA6-C1A5-45A0-9956-BB8DA3AA2FCD}" type="datetime1">
              <a:rPr kumimoji="0" lang="en-US" altLang="zh-TW" sz="1200" smtClean="0">
                <a:solidFill>
                  <a:schemeClr val="tx2"/>
                </a:solidFill>
              </a:rPr>
              <a:t>5/2/2023</a:t>
            </a:fld>
            <a:endParaRPr kumimoji="0" 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59AC5A1-68ED-EBAF-3E35-202A7D82E38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75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039321919"/>
      </p:ext>
    </p:extLst>
  </p:cSld>
  <p:clrMapOvr>
    <a:masterClrMapping/>
  </p:clrMapOvr>
  <p:transition>
    <p:fade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1981200" y="228600"/>
            <a:ext cx="58674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下載及安裝</a:t>
            </a:r>
            <a:r>
              <a:rPr kumimoji="0" lang="en-US" altLang="zh-TW" sz="4800" b="1" i="0" u="none" strike="noStrike" kern="0" cap="none" spc="0" normalizeH="0" baseline="0" noProof="0" dirty="0" err="1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vs.code</a:t>
            </a:r>
            <a:endParaRPr kumimoji="0" lang="zh-TW" altLang="en-US" sz="4800" b="1" i="0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5/2/2023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76</a:t>
            </a:fld>
            <a:endParaRPr kumimoji="0" lang="en-US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54D51629-6478-40B0-266D-C39EAC81C327}"/>
              </a:ext>
            </a:extLst>
          </p:cNvPr>
          <p:cNvSpPr txBox="1"/>
          <p:nvPr/>
        </p:nvSpPr>
        <p:spPr>
          <a:xfrm>
            <a:off x="533400" y="1447800"/>
            <a:ext cx="830580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至瀏覽器上搜尋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vs code</a:t>
            </a: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至官網下載最新版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安裝完後啟動，進入擴充套件管理員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安裝所有和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python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有關的擴充套件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安裝所有和</a:t>
            </a:r>
            <a:r>
              <a:rPr kumimoji="1" lang="en-US" altLang="zh-TW" sz="3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Jupyter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有關的擴充套件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安裝</a:t>
            </a:r>
            <a:r>
              <a:rPr kumimoji="1" lang="en-US" altLang="zh-TW" sz="3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ipkernel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安裝繁體中文語系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58775" indent="-358775">
              <a:buFont typeface="Arial" panose="020B0604020202020204" pitchFamily="34" charset="0"/>
              <a:buChar char="•"/>
            </a:pP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3675541566"/>
      </p:ext>
    </p:extLst>
  </p:cSld>
  <p:clrMapOvr>
    <a:masterClrMapping/>
  </p:clrMapOvr>
  <p:transition>
    <p:fade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5D0E4CE9-B6CA-262E-3681-7619CB3FCF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4575" y="638175"/>
            <a:ext cx="4514850" cy="558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986418"/>
      </p:ext>
    </p:extLst>
  </p:cSld>
  <p:clrMapOvr>
    <a:masterClrMapping/>
  </p:clrMapOvr>
  <p:transition>
    <p:fade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1905000" y="228600"/>
            <a:ext cx="58674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測試環境的安裝成功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5/2/2023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78</a:t>
            </a:fld>
            <a:endParaRPr kumimoji="0" lang="en-US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54D51629-6478-40B0-266D-C39EAC81C327}"/>
              </a:ext>
            </a:extLst>
          </p:cNvPr>
          <p:cNvSpPr txBox="1"/>
          <p:nvPr/>
        </p:nvSpPr>
        <p:spPr>
          <a:xfrm>
            <a:off x="533400" y="1447800"/>
            <a:ext cx="83058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在</a:t>
            </a:r>
            <a:r>
              <a:rPr kumimoji="1" lang="en-US" altLang="zh-TW" sz="3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vscode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建立一個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test.py</a:t>
            </a: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可以選擇</a:t>
            </a:r>
            <a:r>
              <a:rPr kumimoji="1" lang="en-US" altLang="zh-TW" sz="3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venv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環境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輸入 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815975" lvl="1" indent="-358775">
              <a:buFont typeface="Arial" panose="020B0604020202020204" pitchFamily="34" charset="0"/>
              <a:buChar char="•"/>
            </a:pPr>
            <a:r>
              <a:rPr kumimoji="1" lang="en-US" altLang="zh-TW" sz="32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improt</a:t>
            </a:r>
            <a:r>
              <a:rPr kumimoji="1" lang="en-US" altLang="zh-TW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 requests</a:t>
            </a: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按下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ctrl-f5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執行不會出錯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815975" lvl="1" indent="-358775">
              <a:buFont typeface="Arial" panose="020B0604020202020204" pitchFamily="34" charset="0"/>
              <a:buChar char="•"/>
            </a:pP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2234088422"/>
      </p:ext>
    </p:extLst>
  </p:cSld>
  <p:clrMapOvr>
    <a:masterClrMapping/>
  </p:clrMapOvr>
  <p:transition>
    <p:fade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A19A6835-28BF-B701-CAD3-ADA928B75E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88450"/>
            <a:ext cx="8029715" cy="6769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135578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1905000" y="152400"/>
            <a:ext cx="59436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網站必須有一台主機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5/2/2023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8</a:t>
            </a:fld>
            <a:endParaRPr kumimoji="0" 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14E11CDA-BA80-BF7C-FCEB-6E2902D2D2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655667"/>
            <a:ext cx="8229600" cy="439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900040"/>
      </p:ext>
    </p:extLst>
  </p:cSld>
  <p:clrMapOvr>
    <a:masterClrMapping/>
  </p:clrMapOvr>
  <p:transition>
    <p:fade/>
  </p:transition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1905000" y="228600"/>
            <a:ext cx="58674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測試環境的安裝成功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5/2/2023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80</a:t>
            </a:fld>
            <a:endParaRPr kumimoji="0" lang="en-US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54D51629-6478-40B0-266D-C39EAC81C327}"/>
              </a:ext>
            </a:extLst>
          </p:cNvPr>
          <p:cNvSpPr txBox="1"/>
          <p:nvPr/>
        </p:nvSpPr>
        <p:spPr>
          <a:xfrm>
            <a:off x="533400" y="1447800"/>
            <a:ext cx="83058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在</a:t>
            </a:r>
            <a:r>
              <a:rPr kumimoji="1" lang="en-US" altLang="zh-TW" sz="3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vscode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建立一個</a:t>
            </a:r>
            <a:r>
              <a:rPr kumimoji="1" lang="en-US" altLang="zh-TW" sz="3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test.ipynb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此時會要求安裝對應的套件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815975" lvl="1" indent="-358775">
              <a:buFont typeface="Arial" panose="020B0604020202020204" pitchFamily="34" charset="0"/>
              <a:buChar char="•"/>
            </a:pPr>
            <a:r>
              <a:rPr kumimoji="1" lang="en-US" altLang="zh-TW" sz="32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improt</a:t>
            </a:r>
            <a:r>
              <a:rPr kumimoji="1" lang="en-US" altLang="zh-TW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 requests</a:t>
            </a: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按下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ctrl-enter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執行不會出錯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可以在右上角選擇環境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815975" lvl="1" indent="-358775">
              <a:buFont typeface="Arial" panose="020B0604020202020204" pitchFamily="34" charset="0"/>
              <a:buChar char="•"/>
            </a:pP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1974095454"/>
      </p:ext>
    </p:extLst>
  </p:cSld>
  <p:clrMapOvr>
    <a:masterClrMapping/>
  </p:clrMapOvr>
  <p:transition>
    <p:fade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F70E5CCE-C947-8CB1-EE7B-EADBD44E47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84361"/>
            <a:ext cx="9144000" cy="2889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233261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1905000" y="152400"/>
            <a:ext cx="59436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或是有很多台主機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5/2/2023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9</a:t>
            </a:fld>
            <a:endParaRPr kumimoji="0" 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CB46484-4E6F-46F5-926E-767AB89D09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1511446"/>
            <a:ext cx="8077200" cy="4679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026782"/>
      </p:ext>
    </p:extLst>
  </p:cSld>
  <p:clrMapOvr>
    <a:masterClrMapping/>
  </p:clrMapOvr>
  <p:transition>
    <p:fade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古典相簿">
  <a:themeElements>
    <a:clrScheme name="Technic">
      <a:dk1>
        <a:sysClr val="windowText" lastClr="000000"/>
      </a:dk1>
      <a:lt1>
        <a:sysClr val="window" lastClr="FFFFFF"/>
      </a:lt1>
      <a:dk2>
        <a:srgbClr val="3B3B3B"/>
      </a:dk2>
      <a:lt2>
        <a:srgbClr val="D4D2D0"/>
      </a:lt2>
      <a:accent1>
        <a:srgbClr val="6EA0B0"/>
      </a:accent1>
      <a:accent2>
        <a:srgbClr val="CCAF0A"/>
      </a:accent2>
      <a:accent3>
        <a:srgbClr val="8D89A4"/>
      </a:accent3>
      <a:accent4>
        <a:srgbClr val="748560"/>
      </a:accent4>
      <a:accent5>
        <a:srgbClr val="9E9273"/>
      </a:accent5>
      <a:accent6>
        <a:srgbClr val="7E848D"/>
      </a:accent6>
      <a:hlink>
        <a:srgbClr val="00C8C3"/>
      </a:hlink>
      <a:folHlink>
        <a:srgbClr val="A116E0"/>
      </a:folHlink>
    </a:clrScheme>
    <a:fontScheme name="Oriel">
      <a:majorFont>
        <a:latin typeface="Century Schoolbook"/>
        <a:ea typeface=""/>
        <a:cs typeface=""/>
        <a:font script="Jpan" typeface="ＭＳ Ｐ明朝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entury Schoolbook"/>
        <a:ea typeface=""/>
        <a:cs typeface=""/>
        <a:font script="Jpan" typeface="ＭＳ Ｐ明朝"/>
        <a:font script="Hang" typeface="휴먼매직체"/>
        <a:font script="Hans" typeface="宋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Trek">
      <a:fillStyleLst>
        <a:solidFill>
          <a:schemeClr val="phClr"/>
        </a:solidFill>
        <a:gradFill rotWithShape="1">
          <a:gsLst>
            <a:gs pos="0">
              <a:schemeClr val="phClr">
                <a:tint val="30000"/>
                <a:satMod val="250000"/>
              </a:schemeClr>
            </a:gs>
            <a:gs pos="72000">
              <a:schemeClr val="phClr">
                <a:tint val="75000"/>
                <a:satMod val="210000"/>
              </a:schemeClr>
            </a:gs>
            <a:gs pos="100000">
              <a:schemeClr val="phClr">
                <a:tint val="85000"/>
                <a:satMod val="21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5000"/>
                <a:shade val="85000"/>
                <a:satMod val="230000"/>
              </a:schemeClr>
            </a:gs>
            <a:gs pos="25000">
              <a:schemeClr val="phClr">
                <a:tint val="90000"/>
                <a:shade val="70000"/>
                <a:satMod val="220000"/>
              </a:schemeClr>
            </a:gs>
            <a:gs pos="50000">
              <a:schemeClr val="phClr">
                <a:tint val="90000"/>
                <a:shade val="58000"/>
                <a:satMod val="225000"/>
              </a:schemeClr>
            </a:gs>
            <a:gs pos="65000">
              <a:schemeClr val="phClr">
                <a:tint val="90000"/>
                <a:shade val="58000"/>
                <a:satMod val="225000"/>
              </a:schemeClr>
            </a:gs>
            <a:gs pos="80000">
              <a:schemeClr val="phClr">
                <a:tint val="90000"/>
                <a:shade val="69000"/>
                <a:satMod val="220000"/>
              </a:schemeClr>
            </a:gs>
            <a:gs pos="100000">
              <a:schemeClr val="phClr">
                <a:tint val="77000"/>
                <a:shade val="80000"/>
                <a:satMod val="230000"/>
              </a:schemeClr>
            </a:gs>
          </a:gsLst>
          <a:lin ang="5400000" scaled="1"/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>
            <a:bevelT w="10000" h="10000"/>
          </a:sp3d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bliqueTopLeft" fov="600000">
              <a:rot lat="0" lon="0" rev="0"/>
            </a:camera>
            <a:lightRig rig="balanced" dir="t">
              <a:rot lat="0" lon="0" rev="19200000"/>
            </a:lightRig>
          </a:scene3d>
          <a:sp3d contourW="12700" prstMaterial="matte">
            <a:bevelT w="60000" h="50800"/>
            <a:contourClr>
              <a:schemeClr val="phClr">
                <a:shade val="60000"/>
                <a:satMod val="11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70000"/>
                <a:satMod val="350000"/>
              </a:schemeClr>
            </a:gs>
          </a:gsLst>
          <a:path path="circle">
            <a:fillToRect l="51000" t="-20000" r="20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25000"/>
                <a:satMod val="350000"/>
              </a:schemeClr>
              <a:schemeClr val="phClr">
                <a:tint val="83000"/>
                <a:satMod val="115000"/>
              </a:schemeClr>
            </a:duotone>
          </a:blip>
          <a:tile tx="0" ty="0" sx="120000" sy="120000" flip="xy" algn="t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Grek" typeface=""/>
        <a:font script="Cyrl" typeface=""/>
        <a:font script="Jpan" typeface="ＭＳ Ｐゴシック"/>
        <a:font script="Hang" typeface="맑은 고딕"/>
        <a:font script="Hans" typeface="宋体"/>
        <a:font script="Hant" typeface="微軟正黑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Grek" typeface=""/>
        <a:font script="Cyrl"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98000"/>
                <a:satMod val="300000"/>
              </a:schemeClr>
            </a:gs>
            <a:gs pos="25000">
              <a:schemeClr val="phClr">
                <a:tint val="37000"/>
                <a:shade val="98000"/>
                <a:satMod val="300000"/>
              </a:schemeClr>
            </a:gs>
            <a:gs pos="100000">
              <a:schemeClr val="phClr">
                <a:tint val="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75000"/>
                <a:satMod val="160000"/>
              </a:schemeClr>
            </a:gs>
            <a:gs pos="62000">
              <a:schemeClr val="phClr">
                <a:satMod val="125000"/>
              </a:schemeClr>
            </a:gs>
            <a:gs pos="100000">
              <a:schemeClr val="phClr">
                <a:tint val="80000"/>
                <a:satMod val="140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4925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>
              <a:srgbClr val="000000">
                <a:alpha val="45882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contourW="12700" prstMaterial="powder">
            <a:bevelT h="50800"/>
            <a:contourClr>
              <a:schemeClr val="phClr"/>
            </a:contourClr>
          </a:sp3d>
        </a:effectStyle>
        <a:effectStyle>
          <a:effectLst>
            <a:reflection blurRad="12700" stA="25000" endPos="28000" dist="38100" dir="5400000" sy="-100000"/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>
            <a:bevelT w="139700" h="381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75000"/>
                <a:satMod val="250000"/>
              </a:schemeClr>
            </a:gs>
            <a:gs pos="20000">
              <a:schemeClr val="phClr">
                <a:shade val="85000"/>
                <a:satMod val="175000"/>
              </a:schemeClr>
            </a:gs>
            <a:gs pos="100000">
              <a:schemeClr val="phClr">
                <a:tint val="70000"/>
                <a:satMod val="17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0000"/>
                <a:satMod val="145000"/>
              </a:schemeClr>
            </a:gs>
            <a:gs pos="30000">
              <a:schemeClr val="phClr">
                <a:shade val="65000"/>
                <a:satMod val="155000"/>
              </a:schemeClr>
            </a:gs>
            <a:gs pos="100000">
              <a:schemeClr val="phClr">
                <a:tint val="60000"/>
                <a:satMod val="170000"/>
              </a:schemeClr>
            </a:gs>
          </a:gsLst>
          <a:lin ang="16200000" scaled="1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Grek" typeface=""/>
        <a:font script="Cyrl" typeface=""/>
        <a:font script="Jpan" typeface="ＭＳ Ｐゴシック"/>
        <a:font script="Hang" typeface="맑은 고딕"/>
        <a:font script="Hans" typeface="宋体"/>
        <a:font script="Hant" typeface="微軟正黑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Grek" typeface=""/>
        <a:font script="Cyrl"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98000"/>
                <a:satMod val="300000"/>
              </a:schemeClr>
            </a:gs>
            <a:gs pos="25000">
              <a:schemeClr val="phClr">
                <a:tint val="37000"/>
                <a:shade val="98000"/>
                <a:satMod val="300000"/>
              </a:schemeClr>
            </a:gs>
            <a:gs pos="100000">
              <a:schemeClr val="phClr">
                <a:tint val="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75000"/>
                <a:satMod val="160000"/>
              </a:schemeClr>
            </a:gs>
            <a:gs pos="62000">
              <a:schemeClr val="phClr">
                <a:satMod val="125000"/>
              </a:schemeClr>
            </a:gs>
            <a:gs pos="100000">
              <a:schemeClr val="phClr">
                <a:tint val="80000"/>
                <a:satMod val="140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4925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>
              <a:srgbClr val="000000">
                <a:alpha val="45882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contourW="12700" prstMaterial="powder">
            <a:bevelT h="50800"/>
            <a:contourClr>
              <a:schemeClr val="phClr"/>
            </a:contourClr>
          </a:sp3d>
        </a:effectStyle>
        <a:effectStyle>
          <a:effectLst>
            <a:reflection blurRad="12700" stA="25000" endPos="28000" dist="38100" dir="5400000" sy="-100000"/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>
            <a:bevelT w="139700" h="381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75000"/>
                <a:satMod val="250000"/>
              </a:schemeClr>
            </a:gs>
            <a:gs pos="20000">
              <a:schemeClr val="phClr">
                <a:shade val="85000"/>
                <a:satMod val="175000"/>
              </a:schemeClr>
            </a:gs>
            <a:gs pos="100000">
              <a:schemeClr val="phClr">
                <a:tint val="70000"/>
                <a:satMod val="17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0000"/>
                <a:satMod val="145000"/>
              </a:schemeClr>
            </a:gs>
            <a:gs pos="30000">
              <a:schemeClr val="phClr">
                <a:shade val="65000"/>
                <a:satMod val="155000"/>
              </a:schemeClr>
            </a:gs>
            <a:gs pos="100000">
              <a:schemeClr val="phClr">
                <a:tint val="60000"/>
                <a:satMod val="170000"/>
              </a:schemeClr>
            </a:gs>
          </a:gsLst>
          <a:lin ang="16200000" scaled="1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古典相簿.potx</Template>
  <TotalTime>0</TotalTime>
  <Words>1506</Words>
  <Application>Microsoft Office PowerPoint</Application>
  <PresentationFormat>如螢幕大小 (4:3)</PresentationFormat>
  <Paragraphs>289</Paragraphs>
  <Slides>81</Slides>
  <Notes>43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81</vt:i4>
      </vt:variant>
    </vt:vector>
  </HeadingPairs>
  <TitlesOfParts>
    <vt:vector size="89" baseType="lpstr">
      <vt:lpstr>Menlo</vt:lpstr>
      <vt:lpstr>微軟正黑體</vt:lpstr>
      <vt:lpstr>微軟正黑體</vt:lpstr>
      <vt:lpstr>新細明體</vt:lpstr>
      <vt:lpstr>Arial</vt:lpstr>
      <vt:lpstr>Calibri</vt:lpstr>
      <vt:lpstr>Century Schoolbook</vt:lpstr>
      <vt:lpstr>古典相簿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modified xsi:type="dcterms:W3CDTF">2023-05-02T15:45:37Z</dcterms:modified>
</cp:coreProperties>
</file>